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75" r:id="rId2"/>
    <p:sldId id="288" r:id="rId3"/>
    <p:sldId id="257" r:id="rId4"/>
    <p:sldId id="276" r:id="rId5"/>
    <p:sldId id="279" r:id="rId6"/>
    <p:sldId id="261" r:id="rId7"/>
    <p:sldId id="270" r:id="rId8"/>
    <p:sldId id="286" r:id="rId9"/>
    <p:sldId id="268" r:id="rId10"/>
    <p:sldId id="283" r:id="rId11"/>
    <p:sldId id="285" r:id="rId12"/>
    <p:sldId id="290" r:id="rId13"/>
    <p:sldId id="273" r:id="rId14"/>
    <p:sldId id="278" r:id="rId15"/>
    <p:sldId id="280" r:id="rId16"/>
    <p:sldId id="277" r:id="rId17"/>
    <p:sldId id="272" r:id="rId18"/>
    <p:sldId id="274" r:id="rId19"/>
    <p:sldId id="287" r:id="rId20"/>
    <p:sldId id="29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3D1497-7BD6-4EEC-A53E-9068B3147562}" v="919" dt="2020-02-12T22:29:45.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20" autoAdjust="0"/>
    <p:restoredTop sz="94660"/>
  </p:normalViewPr>
  <p:slideViewPr>
    <p:cSldViewPr snapToGrid="0">
      <p:cViewPr>
        <p:scale>
          <a:sx n="86" d="100"/>
          <a:sy n="86" d="100"/>
        </p:scale>
        <p:origin x="74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i caraganis" userId="2fd240f4f2607930" providerId="LiveId" clId="{D03D1497-7BD6-4EEC-A53E-9068B3147562}"/>
    <pc:docChg chg="undo custSel mod addSld delSld modSld sldOrd modMainMaster">
      <pc:chgData name="kai caraganis" userId="2fd240f4f2607930" providerId="LiveId" clId="{D03D1497-7BD6-4EEC-A53E-9068B3147562}" dt="2020-02-12T22:30:39.050" v="5509" actId="403"/>
      <pc:docMkLst>
        <pc:docMk/>
      </pc:docMkLst>
      <pc:sldChg chg="addSp delSp modSp del">
        <pc:chgData name="kai caraganis" userId="2fd240f4f2607930" providerId="LiveId" clId="{D03D1497-7BD6-4EEC-A53E-9068B3147562}" dt="2020-02-12T13:46:57.393" v="3947" actId="47"/>
        <pc:sldMkLst>
          <pc:docMk/>
          <pc:sldMk cId="3603149021" sldId="256"/>
        </pc:sldMkLst>
        <pc:spChg chg="mod">
          <ac:chgData name="kai caraganis" userId="2fd240f4f2607930" providerId="LiveId" clId="{D03D1497-7BD6-4EEC-A53E-9068B3147562}" dt="2020-02-10T23:24:59.063" v="1926" actId="27636"/>
          <ac:spMkLst>
            <pc:docMk/>
            <pc:sldMk cId="3603149021" sldId="256"/>
            <ac:spMk id="5" creationId="{0E492FB5-EA2E-4847-8DBC-BE52276A2086}"/>
          </ac:spMkLst>
        </pc:spChg>
        <pc:spChg chg="add del">
          <ac:chgData name="kai caraganis" userId="2fd240f4f2607930" providerId="LiveId" clId="{D03D1497-7BD6-4EEC-A53E-9068B3147562}" dt="2020-02-10T20:31:54.152" v="274" actId="26606"/>
          <ac:spMkLst>
            <pc:docMk/>
            <pc:sldMk cId="3603149021" sldId="256"/>
            <ac:spMk id="16" creationId="{6B695AA2-4B70-477F-AF90-536B720A1343}"/>
          </ac:spMkLst>
        </pc:spChg>
        <pc:spChg chg="add del">
          <ac:chgData name="kai caraganis" userId="2fd240f4f2607930" providerId="LiveId" clId="{D03D1497-7BD6-4EEC-A53E-9068B3147562}" dt="2020-02-10T20:31:54.142" v="273" actId="26606"/>
          <ac:spMkLst>
            <pc:docMk/>
            <pc:sldMk cId="3603149021" sldId="256"/>
            <ac:spMk id="22" creationId="{E08D4B6A-8113-4DFB-B82E-B60CAC8E0A50}"/>
          </ac:spMkLst>
        </pc:spChg>
        <pc:spChg chg="add del">
          <ac:chgData name="kai caraganis" userId="2fd240f4f2607930" providerId="LiveId" clId="{D03D1497-7BD6-4EEC-A53E-9068B3147562}" dt="2020-02-10T20:31:54.142" v="273" actId="26606"/>
          <ac:spMkLst>
            <pc:docMk/>
            <pc:sldMk cId="3603149021" sldId="256"/>
            <ac:spMk id="24" creationId="{9822E561-F97C-4CBB-A9A6-A6BF6317BC84}"/>
          </ac:spMkLst>
        </pc:spChg>
        <pc:spChg chg="add del">
          <ac:chgData name="kai caraganis" userId="2fd240f4f2607930" providerId="LiveId" clId="{D03D1497-7BD6-4EEC-A53E-9068B3147562}" dt="2020-02-10T20:31:54.142" v="273" actId="26606"/>
          <ac:spMkLst>
            <pc:docMk/>
            <pc:sldMk cId="3603149021" sldId="256"/>
            <ac:spMk id="26" creationId="{B01B0E58-A5C8-4CDA-A2E0-35DF94E59857}"/>
          </ac:spMkLst>
        </pc:spChg>
        <pc:spChg chg="add">
          <ac:chgData name="kai caraganis" userId="2fd240f4f2607930" providerId="LiveId" clId="{D03D1497-7BD6-4EEC-A53E-9068B3147562}" dt="2020-02-10T20:31:54.152" v="274" actId="26606"/>
          <ac:spMkLst>
            <pc:docMk/>
            <pc:sldMk cId="3603149021" sldId="256"/>
            <ac:spMk id="28" creationId="{6B695AA2-4B70-477F-AF90-536B720A1343}"/>
          </ac:spMkLst>
        </pc:spChg>
        <pc:picChg chg="del">
          <ac:chgData name="kai caraganis" userId="2fd240f4f2607930" providerId="LiveId" clId="{D03D1497-7BD6-4EEC-A53E-9068B3147562}" dt="2020-02-10T20:31:30.130" v="271" actId="478"/>
          <ac:picMkLst>
            <pc:docMk/>
            <pc:sldMk cId="3603149021" sldId="256"/>
            <ac:picMk id="4" creationId="{EB8AB94D-0770-4E50-8614-0F932920B8B0}"/>
          </ac:picMkLst>
        </pc:picChg>
        <pc:picChg chg="add del">
          <ac:chgData name="kai caraganis" userId="2fd240f4f2607930" providerId="LiveId" clId="{D03D1497-7BD6-4EEC-A53E-9068B3147562}" dt="2020-02-10T20:31:54.142" v="273" actId="26606"/>
          <ac:picMkLst>
            <pc:docMk/>
            <pc:sldMk cId="3603149021" sldId="256"/>
            <ac:picMk id="18" creationId="{2AF2161B-E3B5-4F18-B1D3-A5366869CBC3}"/>
          </ac:picMkLst>
        </pc:picChg>
        <pc:picChg chg="add del mod">
          <ac:chgData name="kai caraganis" userId="2fd240f4f2607930" providerId="LiveId" clId="{D03D1497-7BD6-4EEC-A53E-9068B3147562}" dt="2020-02-10T20:32:22.088" v="276" actId="478"/>
          <ac:picMkLst>
            <pc:docMk/>
            <pc:sldMk cId="3603149021" sldId="256"/>
            <ac:picMk id="29" creationId="{1AA92F07-F84C-4626-81B1-9A9C8C2DA8D0}"/>
          </ac:picMkLst>
        </pc:picChg>
      </pc:sldChg>
      <pc:sldChg chg="addSp delSp modSp ord">
        <pc:chgData name="kai caraganis" userId="2fd240f4f2607930" providerId="LiveId" clId="{D03D1497-7BD6-4EEC-A53E-9068B3147562}" dt="2020-02-12T19:11:51.871" v="4809" actId="1035"/>
        <pc:sldMkLst>
          <pc:docMk/>
          <pc:sldMk cId="1949436210" sldId="257"/>
        </pc:sldMkLst>
        <pc:spChg chg="mod">
          <ac:chgData name="kai caraganis" userId="2fd240f4f2607930" providerId="LiveId" clId="{D03D1497-7BD6-4EEC-A53E-9068B3147562}" dt="2020-02-12T19:11:51.871" v="4809" actId="1035"/>
          <ac:spMkLst>
            <pc:docMk/>
            <pc:sldMk cId="1949436210" sldId="257"/>
            <ac:spMk id="2" creationId="{ED542591-6BB5-47E3-983F-A98480663710}"/>
          </ac:spMkLst>
        </pc:spChg>
        <pc:spChg chg="add mod">
          <ac:chgData name="kai caraganis" userId="2fd240f4f2607930" providerId="LiveId" clId="{D03D1497-7BD6-4EEC-A53E-9068B3147562}" dt="2020-02-12T13:52:34.327" v="4205" actId="122"/>
          <ac:spMkLst>
            <pc:docMk/>
            <pc:sldMk cId="1949436210" sldId="257"/>
            <ac:spMk id="5" creationId="{5E8C8FAD-4E04-4A05-AA0A-E4D83B674E35}"/>
          </ac:spMkLst>
        </pc:spChg>
        <pc:picChg chg="add mod">
          <ac:chgData name="kai caraganis" userId="2fd240f4f2607930" providerId="LiveId" clId="{D03D1497-7BD6-4EEC-A53E-9068B3147562}" dt="2020-02-12T13:51:57.995" v="4137" actId="1076"/>
          <ac:picMkLst>
            <pc:docMk/>
            <pc:sldMk cId="1949436210" sldId="257"/>
            <ac:picMk id="11" creationId="{171DF60D-9B93-4090-90DF-60427EC06823}"/>
          </ac:picMkLst>
        </pc:picChg>
        <pc:picChg chg="del mod">
          <ac:chgData name="kai caraganis" userId="2fd240f4f2607930" providerId="LiveId" clId="{D03D1497-7BD6-4EEC-A53E-9068B3147562}" dt="2020-02-10T20:56:38.131" v="805" actId="478"/>
          <ac:picMkLst>
            <pc:docMk/>
            <pc:sldMk cId="1949436210" sldId="257"/>
            <ac:picMk id="1026" creationId="{353067EA-5341-485D-9196-E4B53ABE0547}"/>
          </ac:picMkLst>
        </pc:picChg>
        <pc:cxnChg chg="add mod">
          <ac:chgData name="kai caraganis" userId="2fd240f4f2607930" providerId="LiveId" clId="{D03D1497-7BD6-4EEC-A53E-9068B3147562}" dt="2020-02-12T13:52:02.924" v="4138" actId="11529"/>
          <ac:cxnSpMkLst>
            <pc:docMk/>
            <pc:sldMk cId="1949436210" sldId="257"/>
            <ac:cxnSpMk id="4" creationId="{23D701D4-A3AA-4F6C-985E-E8DD73F95A4A}"/>
          </ac:cxnSpMkLst>
        </pc:cxnChg>
      </pc:sldChg>
      <pc:sldChg chg="addSp delSp modSp add del mod setClrOvrMap">
        <pc:chgData name="kai caraganis" userId="2fd240f4f2607930" providerId="LiveId" clId="{D03D1497-7BD6-4EEC-A53E-9068B3147562}" dt="2020-02-10T20:36:18.248" v="432" actId="47"/>
        <pc:sldMkLst>
          <pc:docMk/>
          <pc:sldMk cId="1760714484" sldId="258"/>
        </pc:sldMkLst>
        <pc:spChg chg="del">
          <ac:chgData name="kai caraganis" userId="2fd240f4f2607930" providerId="LiveId" clId="{D03D1497-7BD6-4EEC-A53E-9068B3147562}" dt="2020-02-06T01:43:24.639" v="22"/>
          <ac:spMkLst>
            <pc:docMk/>
            <pc:sldMk cId="1760714484" sldId="258"/>
            <ac:spMk id="2" creationId="{ED542591-6BB5-47E3-983F-A98480663710}"/>
          </ac:spMkLst>
        </pc:spChg>
        <pc:spChg chg="add del mod">
          <ac:chgData name="kai caraganis" userId="2fd240f4f2607930" providerId="LiveId" clId="{D03D1497-7BD6-4EEC-A53E-9068B3147562}" dt="2020-02-06T01:43:31.107" v="23" actId="478"/>
          <ac:spMkLst>
            <pc:docMk/>
            <pc:sldMk cId="1760714484" sldId="258"/>
            <ac:spMk id="3" creationId="{83C85F21-4498-44C5-877C-8CA997F4BEEB}"/>
          </ac:spMkLst>
        </pc:spChg>
        <pc:spChg chg="add mod">
          <ac:chgData name="kai caraganis" userId="2fd240f4f2607930" providerId="LiveId" clId="{D03D1497-7BD6-4EEC-A53E-9068B3147562}" dt="2020-02-06T01:49:27.089" v="40" actId="26606"/>
          <ac:spMkLst>
            <pc:docMk/>
            <pc:sldMk cId="1760714484" sldId="258"/>
            <ac:spMk id="4" creationId="{691F5F1D-B1AC-4E02-9785-DE143EB040CC}"/>
          </ac:spMkLst>
        </pc:spChg>
        <pc:spChg chg="add del">
          <ac:chgData name="kai caraganis" userId="2fd240f4f2607930" providerId="LiveId" clId="{D03D1497-7BD6-4EEC-A53E-9068B3147562}" dt="2020-02-06T01:49:27.089" v="40" actId="26606"/>
          <ac:spMkLst>
            <pc:docMk/>
            <pc:sldMk cId="1760714484" sldId="258"/>
            <ac:spMk id="81" creationId="{F71EF7F1-38BA-471D-8CD4-2A9AE8E35527}"/>
          </ac:spMkLst>
        </pc:spChg>
        <pc:spChg chg="add del">
          <ac:chgData name="kai caraganis" userId="2fd240f4f2607930" providerId="LiveId" clId="{D03D1497-7BD6-4EEC-A53E-9068B3147562}" dt="2020-02-06T01:49:27.089" v="40" actId="26606"/>
          <ac:spMkLst>
            <pc:docMk/>
            <pc:sldMk cId="1760714484" sldId="258"/>
            <ac:spMk id="83" creationId="{C0524398-BFB4-4C4A-8317-83B8729F9B26}"/>
          </ac:spMkLst>
        </pc:spChg>
        <pc:spChg chg="add del">
          <ac:chgData name="kai caraganis" userId="2fd240f4f2607930" providerId="LiveId" clId="{D03D1497-7BD6-4EEC-A53E-9068B3147562}" dt="2020-02-06T01:49:27.089" v="40" actId="26606"/>
          <ac:spMkLst>
            <pc:docMk/>
            <pc:sldMk cId="1760714484" sldId="258"/>
            <ac:spMk id="85" creationId="{C1FA8F66-3B85-411D-A2A6-A50DF3026D9A}"/>
          </ac:spMkLst>
        </pc:spChg>
        <pc:spChg chg="add del">
          <ac:chgData name="kai caraganis" userId="2fd240f4f2607930" providerId="LiveId" clId="{D03D1497-7BD6-4EEC-A53E-9068B3147562}" dt="2020-02-06T01:49:27.089" v="40" actId="26606"/>
          <ac:spMkLst>
            <pc:docMk/>
            <pc:sldMk cId="1760714484" sldId="258"/>
            <ac:spMk id="87" creationId="{4179E790-E691-4202-B7FA-62924FC8D195}"/>
          </ac:spMkLst>
        </pc:spChg>
        <pc:spChg chg="add del">
          <ac:chgData name="kai caraganis" userId="2fd240f4f2607930" providerId="LiveId" clId="{D03D1497-7BD6-4EEC-A53E-9068B3147562}" dt="2020-02-06T01:49:27.089" v="40" actId="26606"/>
          <ac:spMkLst>
            <pc:docMk/>
            <pc:sldMk cId="1760714484" sldId="258"/>
            <ac:spMk id="89" creationId="{065EE0A0-4DA6-4AA2-A475-14DB03C55AFA}"/>
          </ac:spMkLst>
        </pc:spChg>
        <pc:spChg chg="add del">
          <ac:chgData name="kai caraganis" userId="2fd240f4f2607930" providerId="LiveId" clId="{D03D1497-7BD6-4EEC-A53E-9068B3147562}" dt="2020-02-06T01:49:23.077" v="37" actId="26606"/>
          <ac:spMkLst>
            <pc:docMk/>
            <pc:sldMk cId="1760714484" sldId="258"/>
            <ac:spMk id="199" creationId="{77F2BB43-1E8B-40A7-9733-9AEE76BFE22A}"/>
          </ac:spMkLst>
        </pc:spChg>
        <pc:spChg chg="add del">
          <ac:chgData name="kai caraganis" userId="2fd240f4f2607930" providerId="LiveId" clId="{D03D1497-7BD6-4EEC-A53E-9068B3147562}" dt="2020-02-06T01:49:23.077" v="37" actId="26606"/>
          <ac:spMkLst>
            <pc:docMk/>
            <pc:sldMk cId="1760714484" sldId="258"/>
            <ac:spMk id="201" creationId="{2F2499BD-C67D-4CD4-9747-4DCC7EF1FC2F}"/>
          </ac:spMkLst>
        </pc:spChg>
        <pc:spChg chg="add del">
          <ac:chgData name="kai caraganis" userId="2fd240f4f2607930" providerId="LiveId" clId="{D03D1497-7BD6-4EEC-A53E-9068B3147562}" dt="2020-02-06T01:49:23.077" v="37" actId="26606"/>
          <ac:spMkLst>
            <pc:docMk/>
            <pc:sldMk cId="1760714484" sldId="258"/>
            <ac:spMk id="203" creationId="{80D02CAC-A533-4E24-84A6-B3171E16A274}"/>
          </ac:spMkLst>
        </pc:spChg>
        <pc:spChg chg="add del">
          <ac:chgData name="kai caraganis" userId="2fd240f4f2607930" providerId="LiveId" clId="{D03D1497-7BD6-4EEC-A53E-9068B3147562}" dt="2020-02-06T01:49:23.077" v="37" actId="26606"/>
          <ac:spMkLst>
            <pc:docMk/>
            <pc:sldMk cId="1760714484" sldId="258"/>
            <ac:spMk id="205" creationId="{44DBAF48-B17B-4AA7-9E99-4EC0C9905827}"/>
          </ac:spMkLst>
        </pc:spChg>
        <pc:spChg chg="add del">
          <ac:chgData name="kai caraganis" userId="2fd240f4f2607930" providerId="LiveId" clId="{D03D1497-7BD6-4EEC-A53E-9068B3147562}" dt="2020-02-06T01:49:23.077" v="37" actId="26606"/>
          <ac:spMkLst>
            <pc:docMk/>
            <pc:sldMk cId="1760714484" sldId="258"/>
            <ac:spMk id="207" creationId="{457E30F7-3253-4621-AB18-6A383D3A3870}"/>
          </ac:spMkLst>
        </pc:spChg>
        <pc:spChg chg="add del">
          <ac:chgData name="kai caraganis" userId="2fd240f4f2607930" providerId="LiveId" clId="{D03D1497-7BD6-4EEC-A53E-9068B3147562}" dt="2020-02-06T01:49:23.077" v="37" actId="26606"/>
          <ac:spMkLst>
            <pc:docMk/>
            <pc:sldMk cId="1760714484" sldId="258"/>
            <ac:spMk id="209" creationId="{B305829B-9491-4F93-8853-9BCABA78FDC8}"/>
          </ac:spMkLst>
        </pc:spChg>
        <pc:spChg chg="add del">
          <ac:chgData name="kai caraganis" userId="2fd240f4f2607930" providerId="LiveId" clId="{D03D1497-7BD6-4EEC-A53E-9068B3147562}" dt="2020-02-06T01:49:23.077" v="37" actId="26606"/>
          <ac:spMkLst>
            <pc:docMk/>
            <pc:sldMk cId="1760714484" sldId="258"/>
            <ac:spMk id="211" creationId="{51F966F2-031A-4EA8-B214-62BED34FFEDF}"/>
          </ac:spMkLst>
        </pc:spChg>
        <pc:spChg chg="add del">
          <ac:chgData name="kai caraganis" userId="2fd240f4f2607930" providerId="LiveId" clId="{D03D1497-7BD6-4EEC-A53E-9068B3147562}" dt="2020-02-06T01:49:27.045" v="39" actId="26606"/>
          <ac:spMkLst>
            <pc:docMk/>
            <pc:sldMk cId="1760714484" sldId="258"/>
            <ac:spMk id="213" creationId="{7A02EF2F-E7B1-40FC-885B-C4D89902B6E0}"/>
          </ac:spMkLst>
        </pc:spChg>
        <pc:spChg chg="add del">
          <ac:chgData name="kai caraganis" userId="2fd240f4f2607930" providerId="LiveId" clId="{D03D1497-7BD6-4EEC-A53E-9068B3147562}" dt="2020-02-06T01:49:27.045" v="39" actId="26606"/>
          <ac:spMkLst>
            <pc:docMk/>
            <pc:sldMk cId="1760714484" sldId="258"/>
            <ac:spMk id="215" creationId="{9180D5DB-9658-40A6-A418-7C69982226F4}"/>
          </ac:spMkLst>
        </pc:spChg>
        <pc:spChg chg="add del">
          <ac:chgData name="kai caraganis" userId="2fd240f4f2607930" providerId="LiveId" clId="{D03D1497-7BD6-4EEC-A53E-9068B3147562}" dt="2020-02-06T01:49:27.089" v="40" actId="26606"/>
          <ac:spMkLst>
            <pc:docMk/>
            <pc:sldMk cId="1760714484" sldId="258"/>
            <ac:spMk id="1034" creationId="{E6C8E6EB-4C59-429B-97E4-72A058CFC4FB}"/>
          </ac:spMkLst>
        </pc:spChg>
        <pc:spChg chg="add del">
          <ac:chgData name="kai caraganis" userId="2fd240f4f2607930" providerId="LiveId" clId="{D03D1497-7BD6-4EEC-A53E-9068B3147562}" dt="2020-02-06T01:49:27.089" v="40" actId="26606"/>
          <ac:spMkLst>
            <pc:docMk/>
            <pc:sldMk cId="1760714484" sldId="258"/>
            <ac:spMk id="1035" creationId="{B5B90362-AFCC-46A9-B41C-A257A8C5B314}"/>
          </ac:spMkLst>
        </pc:spChg>
        <pc:spChg chg="add del">
          <ac:chgData name="kai caraganis" userId="2fd240f4f2607930" providerId="LiveId" clId="{D03D1497-7BD6-4EEC-A53E-9068B3147562}" dt="2020-02-06T01:49:27.045" v="39" actId="26606"/>
          <ac:spMkLst>
            <pc:docMk/>
            <pc:sldMk cId="1760714484" sldId="258"/>
            <ac:spMk id="3076" creationId="{77F2BB43-1E8B-40A7-9733-9AEE76BFE22A}"/>
          </ac:spMkLst>
        </pc:spChg>
        <pc:spChg chg="add del">
          <ac:chgData name="kai caraganis" userId="2fd240f4f2607930" providerId="LiveId" clId="{D03D1497-7BD6-4EEC-A53E-9068B3147562}" dt="2020-02-06T01:49:27.045" v="39" actId="26606"/>
          <ac:spMkLst>
            <pc:docMk/>
            <pc:sldMk cId="1760714484" sldId="258"/>
            <ac:spMk id="3077" creationId="{2F2499BD-C67D-4CD4-9747-4DCC7EF1FC2F}"/>
          </ac:spMkLst>
        </pc:spChg>
        <pc:spChg chg="add del">
          <ac:chgData name="kai caraganis" userId="2fd240f4f2607930" providerId="LiveId" clId="{D03D1497-7BD6-4EEC-A53E-9068B3147562}" dt="2020-02-06T01:49:27.045" v="39" actId="26606"/>
          <ac:spMkLst>
            <pc:docMk/>
            <pc:sldMk cId="1760714484" sldId="258"/>
            <ac:spMk id="3078" creationId="{80D02CAC-A533-4E24-84A6-B3171E16A274}"/>
          </ac:spMkLst>
        </pc:spChg>
        <pc:spChg chg="add del">
          <ac:chgData name="kai caraganis" userId="2fd240f4f2607930" providerId="LiveId" clId="{D03D1497-7BD6-4EEC-A53E-9068B3147562}" dt="2020-02-06T01:49:27.045" v="39" actId="26606"/>
          <ac:spMkLst>
            <pc:docMk/>
            <pc:sldMk cId="1760714484" sldId="258"/>
            <ac:spMk id="3079" creationId="{44DBAF48-B17B-4AA7-9E99-4EC0C9905827}"/>
          </ac:spMkLst>
        </pc:spChg>
        <pc:spChg chg="add del">
          <ac:chgData name="kai caraganis" userId="2fd240f4f2607930" providerId="LiveId" clId="{D03D1497-7BD6-4EEC-A53E-9068B3147562}" dt="2020-02-06T01:49:27.045" v="39" actId="26606"/>
          <ac:spMkLst>
            <pc:docMk/>
            <pc:sldMk cId="1760714484" sldId="258"/>
            <ac:spMk id="3080" creationId="{C946306D-5ADD-463A-949A-DEEBA39D70DC}"/>
          </ac:spMkLst>
        </pc:spChg>
        <pc:spChg chg="add del">
          <ac:chgData name="kai caraganis" userId="2fd240f4f2607930" providerId="LiveId" clId="{D03D1497-7BD6-4EEC-A53E-9068B3147562}" dt="2020-02-06T01:49:27.045" v="39" actId="26606"/>
          <ac:spMkLst>
            <pc:docMk/>
            <pc:sldMk cId="1760714484" sldId="258"/>
            <ac:spMk id="3081" creationId="{A473A035-1F9A-4381-AC96-683CD2DF5DE8}"/>
          </ac:spMkLst>
        </pc:spChg>
        <pc:spChg chg="add del">
          <ac:chgData name="kai caraganis" userId="2fd240f4f2607930" providerId="LiveId" clId="{D03D1497-7BD6-4EEC-A53E-9068B3147562}" dt="2020-02-06T01:49:27.045" v="39" actId="26606"/>
          <ac:spMkLst>
            <pc:docMk/>
            <pc:sldMk cId="1760714484" sldId="258"/>
            <ac:spMk id="3082" creationId="{CF4ED641-0671-4D88-92E6-026A8C9F1A4E}"/>
          </ac:spMkLst>
        </pc:spChg>
        <pc:spChg chg="add">
          <ac:chgData name="kai caraganis" userId="2fd240f4f2607930" providerId="LiveId" clId="{D03D1497-7BD6-4EEC-A53E-9068B3147562}" dt="2020-02-06T01:49:27.089" v="40" actId="26606"/>
          <ac:spMkLst>
            <pc:docMk/>
            <pc:sldMk cId="1760714484" sldId="258"/>
            <ac:spMk id="3084" creationId="{77F2BB43-1E8B-40A7-9733-9AEE76BFE22A}"/>
          </ac:spMkLst>
        </pc:spChg>
        <pc:spChg chg="add">
          <ac:chgData name="kai caraganis" userId="2fd240f4f2607930" providerId="LiveId" clId="{D03D1497-7BD6-4EEC-A53E-9068B3147562}" dt="2020-02-06T01:49:27.089" v="40" actId="26606"/>
          <ac:spMkLst>
            <pc:docMk/>
            <pc:sldMk cId="1760714484" sldId="258"/>
            <ac:spMk id="3085" creationId="{2F2499BD-C67D-4CD4-9747-4DCC7EF1FC2F}"/>
          </ac:spMkLst>
        </pc:spChg>
        <pc:spChg chg="add">
          <ac:chgData name="kai caraganis" userId="2fd240f4f2607930" providerId="LiveId" clId="{D03D1497-7BD6-4EEC-A53E-9068B3147562}" dt="2020-02-06T01:49:27.089" v="40" actId="26606"/>
          <ac:spMkLst>
            <pc:docMk/>
            <pc:sldMk cId="1760714484" sldId="258"/>
            <ac:spMk id="3086" creationId="{80D02CAC-A533-4E24-84A6-B3171E16A274}"/>
          </ac:spMkLst>
        </pc:spChg>
        <pc:spChg chg="add">
          <ac:chgData name="kai caraganis" userId="2fd240f4f2607930" providerId="LiveId" clId="{D03D1497-7BD6-4EEC-A53E-9068B3147562}" dt="2020-02-06T01:49:27.089" v="40" actId="26606"/>
          <ac:spMkLst>
            <pc:docMk/>
            <pc:sldMk cId="1760714484" sldId="258"/>
            <ac:spMk id="3087" creationId="{44DBAF48-B17B-4AA7-9E99-4EC0C9905827}"/>
          </ac:spMkLst>
        </pc:spChg>
        <pc:spChg chg="add">
          <ac:chgData name="kai caraganis" userId="2fd240f4f2607930" providerId="LiveId" clId="{D03D1497-7BD6-4EEC-A53E-9068B3147562}" dt="2020-02-06T01:49:27.089" v="40" actId="26606"/>
          <ac:spMkLst>
            <pc:docMk/>
            <pc:sldMk cId="1760714484" sldId="258"/>
            <ac:spMk id="3088" creationId="{EAF445D0-CF55-4D08-A1AE-931110371029}"/>
          </ac:spMkLst>
        </pc:spChg>
        <pc:spChg chg="add">
          <ac:chgData name="kai caraganis" userId="2fd240f4f2607930" providerId="LiveId" clId="{D03D1497-7BD6-4EEC-A53E-9068B3147562}" dt="2020-02-06T01:49:27.089" v="40" actId="26606"/>
          <ac:spMkLst>
            <pc:docMk/>
            <pc:sldMk cId="1760714484" sldId="258"/>
            <ac:spMk id="3089" creationId="{359399B8-BBB0-4193-BE7B-7EB62CA23D0C}"/>
          </ac:spMkLst>
        </pc:spChg>
        <pc:spChg chg="add">
          <ac:chgData name="kai caraganis" userId="2fd240f4f2607930" providerId="LiveId" clId="{D03D1497-7BD6-4EEC-A53E-9068B3147562}" dt="2020-02-06T01:49:27.089" v="40" actId="26606"/>
          <ac:spMkLst>
            <pc:docMk/>
            <pc:sldMk cId="1760714484" sldId="258"/>
            <ac:spMk id="3090" creationId="{8C8CBFE7-2992-45B4-A394-82AD709727CB}"/>
          </ac:spMkLst>
        </pc:spChg>
        <pc:spChg chg="add">
          <ac:chgData name="kai caraganis" userId="2fd240f4f2607930" providerId="LiveId" clId="{D03D1497-7BD6-4EEC-A53E-9068B3147562}" dt="2020-02-06T01:49:27.089" v="40" actId="26606"/>
          <ac:spMkLst>
            <pc:docMk/>
            <pc:sldMk cId="1760714484" sldId="258"/>
            <ac:spMk id="3091" creationId="{95866A5C-9F51-4124-A6FD-AB58720F25C2}"/>
          </ac:spMkLst>
        </pc:spChg>
        <pc:spChg chg="add">
          <ac:chgData name="kai caraganis" userId="2fd240f4f2607930" providerId="LiveId" clId="{D03D1497-7BD6-4EEC-A53E-9068B3147562}" dt="2020-02-06T01:49:27.089" v="40" actId="26606"/>
          <ac:spMkLst>
            <pc:docMk/>
            <pc:sldMk cId="1760714484" sldId="258"/>
            <ac:spMk id="3092" creationId="{C611EEE4-B19B-462B-9B23-C4704CAF39C9}"/>
          </ac:spMkLst>
        </pc:spChg>
        <pc:picChg chg="mod ord">
          <ac:chgData name="kai caraganis" userId="2fd240f4f2607930" providerId="LiveId" clId="{D03D1497-7BD6-4EEC-A53E-9068B3147562}" dt="2020-02-06T01:49:36.124" v="53" actId="14100"/>
          <ac:picMkLst>
            <pc:docMk/>
            <pc:sldMk cId="1760714484" sldId="258"/>
            <ac:picMk id="11" creationId="{30D90F32-7A96-4745-9A55-0F0A00E4B3D3}"/>
          </ac:picMkLst>
        </pc:picChg>
        <pc:picChg chg="add del">
          <ac:chgData name="kai caraganis" userId="2fd240f4f2607930" providerId="LiveId" clId="{D03D1497-7BD6-4EEC-A53E-9068B3147562}" dt="2020-02-10T20:35:17.374" v="420"/>
          <ac:picMkLst>
            <pc:docMk/>
            <pc:sldMk cId="1760714484" sldId="258"/>
            <ac:picMk id="14" creationId="{42D71F66-F398-4E93-B320-B4A58288224B}"/>
          </ac:picMkLst>
        </pc:picChg>
        <pc:picChg chg="add mod">
          <ac:chgData name="kai caraganis" userId="2fd240f4f2607930" providerId="LiveId" clId="{D03D1497-7BD6-4EEC-A53E-9068B3147562}" dt="2020-02-06T01:49:27.089" v="40" actId="26606"/>
          <ac:picMkLst>
            <pc:docMk/>
            <pc:sldMk cId="1760714484" sldId="258"/>
            <ac:picMk id="3074" creationId="{F0857533-EB26-47F0-B050-9E084B8768EC}"/>
          </ac:picMkLst>
        </pc:picChg>
      </pc:sldChg>
      <pc:sldChg chg="add del setBg">
        <pc:chgData name="kai caraganis" userId="2fd240f4f2607930" providerId="LiveId" clId="{D03D1497-7BD6-4EEC-A53E-9068B3147562}" dt="2020-02-12T13:33:39.067" v="3693" actId="47"/>
        <pc:sldMkLst>
          <pc:docMk/>
          <pc:sldMk cId="2689089790" sldId="258"/>
        </pc:sldMkLst>
      </pc:sldChg>
      <pc:sldChg chg="del">
        <pc:chgData name="kai caraganis" userId="2fd240f4f2607930" providerId="LiveId" clId="{D03D1497-7BD6-4EEC-A53E-9068B3147562}" dt="2020-02-06T01:42:08.938" v="12" actId="47"/>
        <pc:sldMkLst>
          <pc:docMk/>
          <pc:sldMk cId="249128757" sldId="259"/>
        </pc:sldMkLst>
      </pc:sldChg>
      <pc:sldChg chg="addSp delSp modSp add del mod ord setBg">
        <pc:chgData name="kai caraganis" userId="2fd240f4f2607930" providerId="LiveId" clId="{D03D1497-7BD6-4EEC-A53E-9068B3147562}" dt="2020-02-10T22:43:58.497" v="1090" actId="47"/>
        <pc:sldMkLst>
          <pc:docMk/>
          <pc:sldMk cId="1509562670" sldId="259"/>
        </pc:sldMkLst>
        <pc:spChg chg="mod">
          <ac:chgData name="kai caraganis" userId="2fd240f4f2607930" providerId="LiveId" clId="{D03D1497-7BD6-4EEC-A53E-9068B3147562}" dt="2020-02-06T01:53:54.130" v="65" actId="242"/>
          <ac:spMkLst>
            <pc:docMk/>
            <pc:sldMk cId="1509562670" sldId="259"/>
            <ac:spMk id="2" creationId="{37A512F0-6D0E-4E83-B5D1-CF86242156CE}"/>
          </ac:spMkLst>
        </pc:spChg>
        <pc:spChg chg="del mod ord">
          <ac:chgData name="kai caraganis" userId="2fd240f4f2607930" providerId="LiveId" clId="{D03D1497-7BD6-4EEC-A53E-9068B3147562}" dt="2020-02-06T01:53:11.035" v="61" actId="26606"/>
          <ac:spMkLst>
            <pc:docMk/>
            <pc:sldMk cId="1509562670" sldId="259"/>
            <ac:spMk id="3" creationId="{6616F4E4-0D14-43C6-B006-3CABFA4DF3D8}"/>
          </ac:spMkLst>
        </pc:spChg>
        <pc:spChg chg="add del">
          <ac:chgData name="kai caraganis" userId="2fd240f4f2607930" providerId="LiveId" clId="{D03D1497-7BD6-4EEC-A53E-9068B3147562}" dt="2020-02-06T01:52:53.754" v="56" actId="26606"/>
          <ac:spMkLst>
            <pc:docMk/>
            <pc:sldMk cId="1509562670" sldId="259"/>
            <ac:spMk id="71" creationId="{1BB56EB9-078F-4952-AC1F-149C7A0AE4D5}"/>
          </ac:spMkLst>
        </pc:spChg>
        <pc:spChg chg="add del">
          <ac:chgData name="kai caraganis" userId="2fd240f4f2607930" providerId="LiveId" clId="{D03D1497-7BD6-4EEC-A53E-9068B3147562}" dt="2020-02-06T01:52:53.754" v="56" actId="26606"/>
          <ac:spMkLst>
            <pc:docMk/>
            <pc:sldMk cId="1509562670" sldId="259"/>
            <ac:spMk id="73" creationId="{10058680-D07C-4893-B2B7-91543F18AB32}"/>
          </ac:spMkLst>
        </pc:spChg>
        <pc:spChg chg="add del">
          <ac:chgData name="kai caraganis" userId="2fd240f4f2607930" providerId="LiveId" clId="{D03D1497-7BD6-4EEC-A53E-9068B3147562}" dt="2020-02-06T01:52:53.754" v="56" actId="26606"/>
          <ac:spMkLst>
            <pc:docMk/>
            <pc:sldMk cId="1509562670" sldId="259"/>
            <ac:spMk id="75" creationId="{7B42427A-0A1F-4A55-8705-D9179F1E0CFB}"/>
          </ac:spMkLst>
        </pc:spChg>
        <pc:spChg chg="add">
          <ac:chgData name="kai caraganis" userId="2fd240f4f2607930" providerId="LiveId" clId="{D03D1497-7BD6-4EEC-A53E-9068B3147562}" dt="2020-02-06T01:53:11.035" v="61" actId="26606"/>
          <ac:spMkLst>
            <pc:docMk/>
            <pc:sldMk cId="1509562670" sldId="259"/>
            <ac:spMk id="76" creationId="{DD651B61-325E-4E73-8445-38B0DE8AAAB6}"/>
          </ac:spMkLst>
        </pc:spChg>
        <pc:spChg chg="add del">
          <ac:chgData name="kai caraganis" userId="2fd240f4f2607930" providerId="LiveId" clId="{D03D1497-7BD6-4EEC-A53E-9068B3147562}" dt="2020-02-06T01:52:53.754" v="56" actId="26606"/>
          <ac:spMkLst>
            <pc:docMk/>
            <pc:sldMk cId="1509562670" sldId="259"/>
            <ac:spMk id="77" creationId="{EE54A6FE-D8CB-48A3-900B-053D4EBD3B85}"/>
          </ac:spMkLst>
        </pc:spChg>
        <pc:spChg chg="add">
          <ac:chgData name="kai caraganis" userId="2fd240f4f2607930" providerId="LiveId" clId="{D03D1497-7BD6-4EEC-A53E-9068B3147562}" dt="2020-02-06T01:53:11.035" v="61" actId="26606"/>
          <ac:spMkLst>
            <pc:docMk/>
            <pc:sldMk cId="1509562670" sldId="259"/>
            <ac:spMk id="78" creationId="{B42E5253-D3AC-4AC2-B766-8B34F13C2F5E}"/>
          </ac:spMkLst>
        </pc:spChg>
        <pc:spChg chg="add">
          <ac:chgData name="kai caraganis" userId="2fd240f4f2607930" providerId="LiveId" clId="{D03D1497-7BD6-4EEC-A53E-9068B3147562}" dt="2020-02-06T01:53:11.035" v="61" actId="26606"/>
          <ac:spMkLst>
            <pc:docMk/>
            <pc:sldMk cId="1509562670" sldId="259"/>
            <ac:spMk id="80" creationId="{10AE8D57-436A-4073-9A75-15BB5949F8B4}"/>
          </ac:spMkLst>
        </pc:spChg>
        <pc:spChg chg="add">
          <ac:chgData name="kai caraganis" userId="2fd240f4f2607930" providerId="LiveId" clId="{D03D1497-7BD6-4EEC-A53E-9068B3147562}" dt="2020-02-06T01:53:11.035" v="61" actId="26606"/>
          <ac:spMkLst>
            <pc:docMk/>
            <pc:sldMk cId="1509562670" sldId="259"/>
            <ac:spMk id="82" creationId="{E2852671-8EB6-4EAF-8AF8-65CF3FD66456}"/>
          </ac:spMkLst>
        </pc:spChg>
        <pc:spChg chg="add">
          <ac:chgData name="kai caraganis" userId="2fd240f4f2607930" providerId="LiveId" clId="{D03D1497-7BD6-4EEC-A53E-9068B3147562}" dt="2020-02-06T01:53:11.035" v="61" actId="26606"/>
          <ac:spMkLst>
            <pc:docMk/>
            <pc:sldMk cId="1509562670" sldId="259"/>
            <ac:spMk id="84" creationId="{26B4480E-B7FF-4481-890E-043A69AE6FE2}"/>
          </ac:spMkLst>
        </pc:spChg>
        <pc:spChg chg="add del">
          <ac:chgData name="kai caraganis" userId="2fd240f4f2607930" providerId="LiveId" clId="{D03D1497-7BD6-4EEC-A53E-9068B3147562}" dt="2020-02-06T01:53:11.035" v="61" actId="26606"/>
          <ac:spMkLst>
            <pc:docMk/>
            <pc:sldMk cId="1509562670" sldId="259"/>
            <ac:spMk id="6148" creationId="{7B055CAA-2668-4929-8202-DBD35A78E8EB}"/>
          </ac:spMkLst>
        </pc:spChg>
        <pc:spChg chg="add del">
          <ac:chgData name="kai caraganis" userId="2fd240f4f2607930" providerId="LiveId" clId="{D03D1497-7BD6-4EEC-A53E-9068B3147562}" dt="2020-02-06T01:53:11.035" v="61" actId="26606"/>
          <ac:spMkLst>
            <pc:docMk/>
            <pc:sldMk cId="1509562670" sldId="259"/>
            <ac:spMk id="6149" creationId="{38F88ED4-721F-4A25-9A68-66C57B1F8D03}"/>
          </ac:spMkLst>
        </pc:spChg>
        <pc:spChg chg="add del">
          <ac:chgData name="kai caraganis" userId="2fd240f4f2607930" providerId="LiveId" clId="{D03D1497-7BD6-4EEC-A53E-9068B3147562}" dt="2020-02-06T01:53:11.035" v="61" actId="26606"/>
          <ac:spMkLst>
            <pc:docMk/>
            <pc:sldMk cId="1509562670" sldId="259"/>
            <ac:spMk id="6150" creationId="{3A5A85F2-11BA-4322-9355-08C0DEC78035}"/>
          </ac:spMkLst>
        </pc:spChg>
        <pc:spChg chg="add del">
          <ac:chgData name="kai caraganis" userId="2fd240f4f2607930" providerId="LiveId" clId="{D03D1497-7BD6-4EEC-A53E-9068B3147562}" dt="2020-02-06T01:53:11.035" v="61" actId="26606"/>
          <ac:spMkLst>
            <pc:docMk/>
            <pc:sldMk cId="1509562670" sldId="259"/>
            <ac:spMk id="6151" creationId="{1A88A0CA-0BDB-4A19-A648-638BE196B2BC}"/>
          </ac:spMkLst>
        </pc:spChg>
        <pc:grpChg chg="add">
          <ac:chgData name="kai caraganis" userId="2fd240f4f2607930" providerId="LiveId" clId="{D03D1497-7BD6-4EEC-A53E-9068B3147562}" dt="2020-02-06T01:53:11.035" v="61" actId="26606"/>
          <ac:grpSpMkLst>
            <pc:docMk/>
            <pc:sldMk cId="1509562670" sldId="259"/>
            <ac:grpSpMk id="86" creationId="{79394E1F-0B5F-497D-B2A6-8383A2A54834}"/>
          </ac:grpSpMkLst>
        </pc:grpChg>
        <pc:picChg chg="add mod">
          <ac:chgData name="kai caraganis" userId="2fd240f4f2607930" providerId="LiveId" clId="{D03D1497-7BD6-4EEC-A53E-9068B3147562}" dt="2020-02-06T01:53:11.035" v="61" actId="26606"/>
          <ac:picMkLst>
            <pc:docMk/>
            <pc:sldMk cId="1509562670" sldId="259"/>
            <ac:picMk id="6146" creationId="{D9671D99-877C-4C27-A86F-C189126C5655}"/>
          </ac:picMkLst>
        </pc:picChg>
      </pc:sldChg>
      <pc:sldChg chg="addSp delSp modSp add del mod setBg setClrOvrMap">
        <pc:chgData name="kai caraganis" userId="2fd240f4f2607930" providerId="LiveId" clId="{D03D1497-7BD6-4EEC-A53E-9068B3147562}" dt="2020-02-06T01:40:30.263" v="9"/>
        <pc:sldMkLst>
          <pc:docMk/>
          <pc:sldMk cId="580140483" sldId="260"/>
        </pc:sldMkLst>
        <pc:spChg chg="add del">
          <ac:chgData name="kai caraganis" userId="2fd240f4f2607930" providerId="LiveId" clId="{D03D1497-7BD6-4EEC-A53E-9068B3147562}" dt="2020-02-06T01:40:29.849" v="7" actId="26606"/>
          <ac:spMkLst>
            <pc:docMk/>
            <pc:sldMk cId="580140483" sldId="260"/>
            <ac:spMk id="2" creationId="{52CF5EA6-7501-447D-9C65-573BAD1E95FD}"/>
          </ac:spMkLst>
        </pc:spChg>
        <pc:spChg chg="add del">
          <ac:chgData name="kai caraganis" userId="2fd240f4f2607930" providerId="LiveId" clId="{D03D1497-7BD6-4EEC-A53E-9068B3147562}" dt="2020-02-06T01:40:29.849" v="7" actId="26606"/>
          <ac:spMkLst>
            <pc:docMk/>
            <pc:sldMk cId="580140483" sldId="260"/>
            <ac:spMk id="3" creationId="{F719B972-2616-4327-AA89-4D486236EADF}"/>
          </ac:spMkLst>
        </pc:spChg>
        <pc:spChg chg="add del">
          <ac:chgData name="kai caraganis" userId="2fd240f4f2607930" providerId="LiveId" clId="{D03D1497-7BD6-4EEC-A53E-9068B3147562}" dt="2020-02-06T01:40:29.849" v="7" actId="26606"/>
          <ac:spMkLst>
            <pc:docMk/>
            <pc:sldMk cId="580140483" sldId="260"/>
            <ac:spMk id="71" creationId="{1DDC3EF6-2EA5-44B3-94C7-9DDA67A127D0}"/>
          </ac:spMkLst>
        </pc:spChg>
        <pc:spChg chg="add del">
          <ac:chgData name="kai caraganis" userId="2fd240f4f2607930" providerId="LiveId" clId="{D03D1497-7BD6-4EEC-A53E-9068B3147562}" dt="2020-02-06T01:40:29.849" v="7" actId="26606"/>
          <ac:spMkLst>
            <pc:docMk/>
            <pc:sldMk cId="580140483" sldId="260"/>
            <ac:spMk id="73" creationId="{87925A9A-E9FA-496E-9C09-7C2845E0062B}"/>
          </ac:spMkLst>
        </pc:spChg>
        <pc:spChg chg="add del">
          <ac:chgData name="kai caraganis" userId="2fd240f4f2607930" providerId="LiveId" clId="{D03D1497-7BD6-4EEC-A53E-9068B3147562}" dt="2020-02-06T01:40:29.849" v="7" actId="26606"/>
          <ac:spMkLst>
            <pc:docMk/>
            <pc:sldMk cId="580140483" sldId="260"/>
            <ac:spMk id="75" creationId="{2073ABB4-E164-4CBF-ADFF-25552BB7913B}"/>
          </ac:spMkLst>
        </pc:spChg>
        <pc:spChg chg="add del">
          <ac:chgData name="kai caraganis" userId="2fd240f4f2607930" providerId="LiveId" clId="{D03D1497-7BD6-4EEC-A53E-9068B3147562}" dt="2020-02-06T01:40:29.849" v="7" actId="26606"/>
          <ac:spMkLst>
            <pc:docMk/>
            <pc:sldMk cId="580140483" sldId="260"/>
            <ac:spMk id="77" creationId="{20C97E5C-C165-417B-BBDE-6701E226BE3D}"/>
          </ac:spMkLst>
        </pc:spChg>
        <pc:spChg chg="add del">
          <ac:chgData name="kai caraganis" userId="2fd240f4f2607930" providerId="LiveId" clId="{D03D1497-7BD6-4EEC-A53E-9068B3147562}" dt="2020-02-06T01:40:29.849" v="7" actId="26606"/>
          <ac:spMkLst>
            <pc:docMk/>
            <pc:sldMk cId="580140483" sldId="260"/>
            <ac:spMk id="79" creationId="{95D0E1C6-221C-4835-B0D4-24184F6B6E21}"/>
          </ac:spMkLst>
        </pc:spChg>
        <pc:spChg chg="add del">
          <ac:chgData name="kai caraganis" userId="2fd240f4f2607930" providerId="LiveId" clId="{D03D1497-7BD6-4EEC-A53E-9068B3147562}" dt="2020-02-06T01:40:29.849" v="7" actId="26606"/>
          <ac:spMkLst>
            <pc:docMk/>
            <pc:sldMk cId="580140483" sldId="260"/>
            <ac:spMk id="81" creationId="{A98F2782-0AD1-4AB6-BBB8-3BA1BB416CE2}"/>
          </ac:spMkLst>
        </pc:spChg>
        <pc:picChg chg="add del mod">
          <ac:chgData name="kai caraganis" userId="2fd240f4f2607930" providerId="LiveId" clId="{D03D1497-7BD6-4EEC-A53E-9068B3147562}" dt="2020-02-06T01:40:30.104" v="8"/>
          <ac:picMkLst>
            <pc:docMk/>
            <pc:sldMk cId="580140483" sldId="260"/>
            <ac:picMk id="4098" creationId="{406B1104-D52B-413F-BF30-8678CF9256E5}"/>
          </ac:picMkLst>
        </pc:picChg>
      </pc:sldChg>
      <pc:sldChg chg="add del">
        <pc:chgData name="kai caraganis" userId="2fd240f4f2607930" providerId="LiveId" clId="{D03D1497-7BD6-4EEC-A53E-9068B3147562}" dt="2020-02-10T20:33:03.333" v="296"/>
        <pc:sldMkLst>
          <pc:docMk/>
          <pc:sldMk cId="1866937053" sldId="260"/>
        </pc:sldMkLst>
      </pc:sldChg>
      <pc:sldChg chg="addSp delSp modSp add del">
        <pc:chgData name="kai caraganis" userId="2fd240f4f2607930" providerId="LiveId" clId="{D03D1497-7BD6-4EEC-A53E-9068B3147562}" dt="2020-02-10T22:25:32.356" v="907" actId="47"/>
        <pc:sldMkLst>
          <pc:docMk/>
          <pc:sldMk cId="2654381980" sldId="260"/>
        </pc:sldMkLst>
        <pc:spChg chg="mod">
          <ac:chgData name="kai caraganis" userId="2fd240f4f2607930" providerId="LiveId" clId="{D03D1497-7BD6-4EEC-A53E-9068B3147562}" dt="2020-02-10T22:23:13.179" v="864"/>
          <ac:spMkLst>
            <pc:docMk/>
            <pc:sldMk cId="2654381980" sldId="260"/>
            <ac:spMk id="5" creationId="{0E492FB5-EA2E-4847-8DBC-BE52276A2086}"/>
          </ac:spMkLst>
        </pc:spChg>
        <pc:spChg chg="del">
          <ac:chgData name="kai caraganis" userId="2fd240f4f2607930" providerId="LiveId" clId="{D03D1497-7BD6-4EEC-A53E-9068B3147562}" dt="2020-02-10T20:33:25.341" v="299" actId="26606"/>
          <ac:spMkLst>
            <pc:docMk/>
            <pc:sldMk cId="2654381980" sldId="260"/>
            <ac:spMk id="28" creationId="{6B695AA2-4B70-477F-AF90-536B720A1343}"/>
          </ac:spMkLst>
        </pc:spChg>
        <pc:spChg chg="add">
          <ac:chgData name="kai caraganis" userId="2fd240f4f2607930" providerId="LiveId" clId="{D03D1497-7BD6-4EEC-A53E-9068B3147562}" dt="2020-02-10T20:33:25.341" v="299" actId="26606"/>
          <ac:spMkLst>
            <pc:docMk/>
            <pc:sldMk cId="2654381980" sldId="260"/>
            <ac:spMk id="34" creationId="{E08D4B6A-8113-4DFB-B82E-B60CAC8E0A50}"/>
          </ac:spMkLst>
        </pc:spChg>
        <pc:spChg chg="add">
          <ac:chgData name="kai caraganis" userId="2fd240f4f2607930" providerId="LiveId" clId="{D03D1497-7BD6-4EEC-A53E-9068B3147562}" dt="2020-02-10T20:33:25.341" v="299" actId="26606"/>
          <ac:spMkLst>
            <pc:docMk/>
            <pc:sldMk cId="2654381980" sldId="260"/>
            <ac:spMk id="36" creationId="{9822E561-F97C-4CBB-A9A6-A6BF6317BC84}"/>
          </ac:spMkLst>
        </pc:spChg>
        <pc:spChg chg="add">
          <ac:chgData name="kai caraganis" userId="2fd240f4f2607930" providerId="LiveId" clId="{D03D1497-7BD6-4EEC-A53E-9068B3147562}" dt="2020-02-10T20:33:25.341" v="299" actId="26606"/>
          <ac:spMkLst>
            <pc:docMk/>
            <pc:sldMk cId="2654381980" sldId="260"/>
            <ac:spMk id="38" creationId="{B01B0E58-A5C8-4CDA-A2E0-35DF94E59857}"/>
          </ac:spMkLst>
        </pc:spChg>
        <pc:picChg chg="add">
          <ac:chgData name="kai caraganis" userId="2fd240f4f2607930" providerId="LiveId" clId="{D03D1497-7BD6-4EEC-A53E-9068B3147562}" dt="2020-02-10T20:33:25.341" v="299" actId="26606"/>
          <ac:picMkLst>
            <pc:docMk/>
            <pc:sldMk cId="2654381980" sldId="260"/>
            <ac:picMk id="30" creationId="{8FF9F611-0309-49EF-8E11-CCAB1209ECBD}"/>
          </ac:picMkLst>
        </pc:picChg>
      </pc:sldChg>
      <pc:sldChg chg="addSp delSp modSp add del">
        <pc:chgData name="kai caraganis" userId="2fd240f4f2607930" providerId="LiveId" clId="{D03D1497-7BD6-4EEC-A53E-9068B3147562}" dt="2020-02-10T20:32:50.819" v="294" actId="2696"/>
        <pc:sldMkLst>
          <pc:docMk/>
          <pc:sldMk cId="4094121178" sldId="260"/>
        </pc:sldMkLst>
        <pc:spChg chg="del">
          <ac:chgData name="kai caraganis" userId="2fd240f4f2607930" providerId="LiveId" clId="{D03D1497-7BD6-4EEC-A53E-9068B3147562}" dt="2020-02-10T20:31:12.041" v="269" actId="478"/>
          <ac:spMkLst>
            <pc:docMk/>
            <pc:sldMk cId="4094121178" sldId="260"/>
            <ac:spMk id="2" creationId="{31A97AC0-CBCF-4C30-BF90-AF4D2476A96C}"/>
          </ac:spMkLst>
        </pc:spChg>
        <pc:spChg chg="del">
          <ac:chgData name="kai caraganis" userId="2fd240f4f2607930" providerId="LiveId" clId="{D03D1497-7BD6-4EEC-A53E-9068B3147562}" dt="2020-02-10T20:31:12.041" v="269" actId="478"/>
          <ac:spMkLst>
            <pc:docMk/>
            <pc:sldMk cId="4094121178" sldId="260"/>
            <ac:spMk id="3" creationId="{20F4A045-43BB-43C1-8296-5F5C732DAA04}"/>
          </ac:spMkLst>
        </pc:spChg>
        <pc:spChg chg="add del mod">
          <ac:chgData name="kai caraganis" userId="2fd240f4f2607930" providerId="LiveId" clId="{D03D1497-7BD6-4EEC-A53E-9068B3147562}" dt="2020-02-10T20:32:49.292" v="293"/>
          <ac:spMkLst>
            <pc:docMk/>
            <pc:sldMk cId="4094121178" sldId="260"/>
            <ac:spMk id="4" creationId="{06D85CB3-6A53-4A84-84FF-83D99234B663}"/>
          </ac:spMkLst>
        </pc:spChg>
      </pc:sldChg>
      <pc:sldChg chg="addSp delSp modSp add mod ord setBg setClrOvrMap">
        <pc:chgData name="kai caraganis" userId="2fd240f4f2607930" providerId="LiveId" clId="{D03D1497-7BD6-4EEC-A53E-9068B3147562}" dt="2020-02-12T14:37:22.864" v="4771" actId="1076"/>
        <pc:sldMkLst>
          <pc:docMk/>
          <pc:sldMk cId="2951034537" sldId="261"/>
        </pc:sldMkLst>
        <pc:spChg chg="add del">
          <ac:chgData name="kai caraganis" userId="2fd240f4f2607930" providerId="LiveId" clId="{D03D1497-7BD6-4EEC-A53E-9068B3147562}" dt="2020-02-11T01:10:05.595" v="3440" actId="478"/>
          <ac:spMkLst>
            <pc:docMk/>
            <pc:sldMk cId="2951034537" sldId="261"/>
            <ac:spMk id="2" creationId="{C7D77D57-3075-4A54-8A25-4FE5EA02B0F4}"/>
          </ac:spMkLst>
        </pc:spChg>
        <pc:spChg chg="mod ord">
          <ac:chgData name="kai caraganis" userId="2fd240f4f2607930" providerId="LiveId" clId="{D03D1497-7BD6-4EEC-A53E-9068B3147562}" dt="2020-02-10T22:34:52.770" v="1037" actId="20577"/>
          <ac:spMkLst>
            <pc:docMk/>
            <pc:sldMk cId="2951034537" sldId="261"/>
            <ac:spMk id="5" creationId="{0E492FB5-EA2E-4847-8DBC-BE52276A2086}"/>
          </ac:spMkLst>
        </pc:spChg>
        <pc:spChg chg="add del mod">
          <ac:chgData name="kai caraganis" userId="2fd240f4f2607930" providerId="LiveId" clId="{D03D1497-7BD6-4EEC-A53E-9068B3147562}" dt="2020-02-10T22:36:02.952" v="1050"/>
          <ac:spMkLst>
            <pc:docMk/>
            <pc:sldMk cId="2951034537" sldId="261"/>
            <ac:spMk id="16" creationId="{E0C9521F-A80C-4A8D-9FCC-DE26F0C631A9}"/>
          </ac:spMkLst>
        </pc:spChg>
        <pc:spChg chg="add del mod">
          <ac:chgData name="kai caraganis" userId="2fd240f4f2607930" providerId="LiveId" clId="{D03D1497-7BD6-4EEC-A53E-9068B3147562}" dt="2020-02-12T14:37:13.017" v="4768" actId="1076"/>
          <ac:spMkLst>
            <pc:docMk/>
            <pc:sldMk cId="2951034537" sldId="261"/>
            <ac:spMk id="17" creationId="{0148F866-B91C-4FED-8563-CB77716E2031}"/>
          </ac:spMkLst>
        </pc:spChg>
        <pc:spChg chg="add del">
          <ac:chgData name="kai caraganis" userId="2fd240f4f2607930" providerId="LiveId" clId="{D03D1497-7BD6-4EEC-A53E-9068B3147562}" dt="2020-02-10T20:35:09.396" v="417" actId="26606"/>
          <ac:spMkLst>
            <pc:docMk/>
            <pc:sldMk cId="2951034537" sldId="261"/>
            <ac:spMk id="28" creationId="{6B695AA2-4B70-477F-AF90-536B720A1343}"/>
          </ac:spMkLst>
        </pc:spChg>
        <pc:spChg chg="add del">
          <ac:chgData name="kai caraganis" userId="2fd240f4f2607930" providerId="LiveId" clId="{D03D1497-7BD6-4EEC-A53E-9068B3147562}" dt="2020-02-10T20:35:06.810" v="415" actId="26606"/>
          <ac:spMkLst>
            <pc:docMk/>
            <pc:sldMk cId="2951034537" sldId="261"/>
            <ac:spMk id="33" creationId="{85A71294-C247-450A-BB34-6E68648C95D8}"/>
          </ac:spMkLst>
        </pc:spChg>
        <pc:spChg chg="add del">
          <ac:chgData name="kai caraganis" userId="2fd240f4f2607930" providerId="LiveId" clId="{D03D1497-7BD6-4EEC-A53E-9068B3147562}" dt="2020-02-10T20:35:06.810" v="415" actId="26606"/>
          <ac:spMkLst>
            <pc:docMk/>
            <pc:sldMk cId="2951034537" sldId="261"/>
            <ac:spMk id="35" creationId="{D36A0BA4-6A63-41D3-B0FA-43799ABC4AA0}"/>
          </ac:spMkLst>
        </pc:spChg>
        <pc:spChg chg="add del">
          <ac:chgData name="kai caraganis" userId="2fd240f4f2607930" providerId="LiveId" clId="{D03D1497-7BD6-4EEC-A53E-9068B3147562}" dt="2020-02-10T20:35:06.810" v="415" actId="26606"/>
          <ac:spMkLst>
            <pc:docMk/>
            <pc:sldMk cId="2951034537" sldId="261"/>
            <ac:spMk id="37" creationId="{673313D8-D259-4D89-9CE5-14884FB40DB4}"/>
          </ac:spMkLst>
        </pc:spChg>
        <pc:spChg chg="add del">
          <ac:chgData name="kai caraganis" userId="2fd240f4f2607930" providerId="LiveId" clId="{D03D1497-7BD6-4EEC-A53E-9068B3147562}" dt="2020-02-10T20:35:09.396" v="417" actId="26606"/>
          <ac:spMkLst>
            <pc:docMk/>
            <pc:sldMk cId="2951034537" sldId="261"/>
            <ac:spMk id="39" creationId="{CD46EC51-3B76-46E4-BE89-8C8E596DBFA4}"/>
          </ac:spMkLst>
        </pc:spChg>
        <pc:spChg chg="add del">
          <ac:chgData name="kai caraganis" userId="2fd240f4f2607930" providerId="LiveId" clId="{D03D1497-7BD6-4EEC-A53E-9068B3147562}" dt="2020-02-10T20:35:09.396" v="417" actId="26606"/>
          <ac:spMkLst>
            <pc:docMk/>
            <pc:sldMk cId="2951034537" sldId="261"/>
            <ac:spMk id="40" creationId="{875485B9-8EE1-447A-9C08-F7D6B532A8CF}"/>
          </ac:spMkLst>
        </pc:spChg>
        <pc:spChg chg="add del">
          <ac:chgData name="kai caraganis" userId="2fd240f4f2607930" providerId="LiveId" clId="{D03D1497-7BD6-4EEC-A53E-9068B3147562}" dt="2020-02-10T20:35:09.396" v="417" actId="26606"/>
          <ac:spMkLst>
            <pc:docMk/>
            <pc:sldMk cId="2951034537" sldId="261"/>
            <ac:spMk id="41" creationId="{919AC6FC-179B-4A36-87D7-DCE1FC55DC63}"/>
          </ac:spMkLst>
        </pc:spChg>
        <pc:spChg chg="add del">
          <ac:chgData name="kai caraganis" userId="2fd240f4f2607930" providerId="LiveId" clId="{D03D1497-7BD6-4EEC-A53E-9068B3147562}" dt="2020-02-10T20:35:09.396" v="417" actId="26606"/>
          <ac:spMkLst>
            <pc:docMk/>
            <pc:sldMk cId="2951034537" sldId="261"/>
            <ac:spMk id="42" creationId="{9A180D45-F46B-4484-A254-575E30AFF4FA}"/>
          </ac:spMkLst>
        </pc:spChg>
        <pc:spChg chg="add del">
          <ac:chgData name="kai caraganis" userId="2fd240f4f2607930" providerId="LiveId" clId="{D03D1497-7BD6-4EEC-A53E-9068B3147562}" dt="2020-02-10T20:35:09.396" v="417" actId="26606"/>
          <ac:spMkLst>
            <pc:docMk/>
            <pc:sldMk cId="2951034537" sldId="261"/>
            <ac:spMk id="43" creationId="{B963707F-B98C-4143-AFCF-D6B56C975C5A}"/>
          </ac:spMkLst>
        </pc:spChg>
        <pc:picChg chg="add del mod modCrop">
          <ac:chgData name="kai caraganis" userId="2fd240f4f2607930" providerId="LiveId" clId="{D03D1497-7BD6-4EEC-A53E-9068B3147562}" dt="2020-02-12T14:09:22.789" v="4315" actId="478"/>
          <ac:picMkLst>
            <pc:docMk/>
            <pc:sldMk cId="2951034537" sldId="261"/>
            <ac:picMk id="2" creationId="{CF9B4A37-0158-47FC-A655-AE06E6DC2925}"/>
          </ac:picMkLst>
        </pc:picChg>
        <pc:picChg chg="del mod">
          <ac:chgData name="kai caraganis" userId="2fd240f4f2607930" providerId="LiveId" clId="{D03D1497-7BD6-4EEC-A53E-9068B3147562}" dt="2020-02-11T01:13:43.517" v="3458"/>
          <ac:picMkLst>
            <pc:docMk/>
            <pc:sldMk cId="2951034537" sldId="261"/>
            <ac:picMk id="3" creationId="{9D2431D6-54D1-4846-A3B2-9ABE2104263F}"/>
          </ac:picMkLst>
        </pc:picChg>
        <pc:picChg chg="add del mod">
          <ac:chgData name="kai caraganis" userId="2fd240f4f2607930" providerId="LiveId" clId="{D03D1497-7BD6-4EEC-A53E-9068B3147562}" dt="2020-02-10T20:35:09.675" v="418"/>
          <ac:picMkLst>
            <pc:docMk/>
            <pc:sldMk cId="2951034537" sldId="261"/>
            <ac:picMk id="4" creationId="{68849E85-32B0-4194-B3F2-D9B46710EEC2}"/>
          </ac:picMkLst>
        </pc:picChg>
        <pc:picChg chg="add del mod">
          <ac:chgData name="kai caraganis" userId="2fd240f4f2607930" providerId="LiveId" clId="{D03D1497-7BD6-4EEC-A53E-9068B3147562}" dt="2020-02-10T20:35:26.536" v="424" actId="478"/>
          <ac:picMkLst>
            <pc:docMk/>
            <pc:sldMk cId="2951034537" sldId="261"/>
            <ac:picMk id="13" creationId="{2E0CBD34-C0B0-47AC-A4C7-22A814131265}"/>
          </ac:picMkLst>
        </pc:picChg>
        <pc:picChg chg="add del mod">
          <ac:chgData name="kai caraganis" userId="2fd240f4f2607930" providerId="LiveId" clId="{D03D1497-7BD6-4EEC-A53E-9068B3147562}" dt="2020-02-10T20:51:20.283" v="783" actId="478"/>
          <ac:picMkLst>
            <pc:docMk/>
            <pc:sldMk cId="2951034537" sldId="261"/>
            <ac:picMk id="1026" creationId="{37E3478B-9566-4017-9281-7E0B5595C943}"/>
          </ac:picMkLst>
        </pc:picChg>
        <pc:picChg chg="add del mod">
          <ac:chgData name="kai caraganis" userId="2fd240f4f2607930" providerId="LiveId" clId="{D03D1497-7BD6-4EEC-A53E-9068B3147562}" dt="2020-02-10T22:58:38.407" v="1617" actId="478"/>
          <ac:picMkLst>
            <pc:docMk/>
            <pc:sldMk cId="2951034537" sldId="261"/>
            <ac:picMk id="1028" creationId="{C06510A4-BCDE-4F34-8450-CF23A6E68255}"/>
          </ac:picMkLst>
        </pc:picChg>
        <pc:picChg chg="add del">
          <ac:chgData name="kai caraganis" userId="2fd240f4f2607930" providerId="LiveId" clId="{D03D1497-7BD6-4EEC-A53E-9068B3147562}" dt="2020-02-10T22:58:41.871" v="1619"/>
          <ac:picMkLst>
            <pc:docMk/>
            <pc:sldMk cId="2951034537" sldId="261"/>
            <ac:picMk id="1030" creationId="{9008381E-703B-4F56-AD4B-D1DD1DEB1EA6}"/>
          </ac:picMkLst>
        </pc:picChg>
        <pc:picChg chg="add del">
          <ac:chgData name="kai caraganis" userId="2fd240f4f2607930" providerId="LiveId" clId="{D03D1497-7BD6-4EEC-A53E-9068B3147562}" dt="2020-02-10T22:59:05.947" v="1621"/>
          <ac:picMkLst>
            <pc:docMk/>
            <pc:sldMk cId="2951034537" sldId="261"/>
            <ac:picMk id="1032" creationId="{8E442095-8B63-4B23-BB45-46970629E49A}"/>
          </ac:picMkLst>
        </pc:picChg>
        <pc:picChg chg="add del mod">
          <ac:chgData name="kai caraganis" userId="2fd240f4f2607930" providerId="LiveId" clId="{D03D1497-7BD6-4EEC-A53E-9068B3147562}" dt="2020-02-11T01:07:42.943" v="3328" actId="478"/>
          <ac:picMkLst>
            <pc:docMk/>
            <pc:sldMk cId="2951034537" sldId="261"/>
            <ac:picMk id="1034" creationId="{6F6CFEC0-629F-436B-BDA8-5CAFCBE1B010}"/>
          </ac:picMkLst>
        </pc:picChg>
        <pc:picChg chg="add del mod">
          <ac:chgData name="kai caraganis" userId="2fd240f4f2607930" providerId="LiveId" clId="{D03D1497-7BD6-4EEC-A53E-9068B3147562}" dt="2020-02-12T14:08:35.842" v="4311" actId="478"/>
          <ac:picMkLst>
            <pc:docMk/>
            <pc:sldMk cId="2951034537" sldId="261"/>
            <ac:picMk id="6146" creationId="{AC3ABA80-BC80-4D69-9CBA-F860A3811AF9}"/>
          </ac:picMkLst>
        </pc:picChg>
        <pc:picChg chg="add mod">
          <ac:chgData name="kai caraganis" userId="2fd240f4f2607930" providerId="LiveId" clId="{D03D1497-7BD6-4EEC-A53E-9068B3147562}" dt="2020-02-12T14:37:22.864" v="4771" actId="1076"/>
          <ac:picMkLst>
            <pc:docMk/>
            <pc:sldMk cId="2951034537" sldId="261"/>
            <ac:picMk id="6148" creationId="{772D83E1-87C5-448D-A26B-25117FB424C5}"/>
          </ac:picMkLst>
        </pc:picChg>
      </pc:sldChg>
      <pc:sldChg chg="add del">
        <pc:chgData name="kai caraganis" userId="2fd240f4f2607930" providerId="LiveId" clId="{D03D1497-7BD6-4EEC-A53E-9068B3147562}" dt="2020-02-10T22:26:07.931" v="932" actId="47"/>
        <pc:sldMkLst>
          <pc:docMk/>
          <pc:sldMk cId="455537978" sldId="262"/>
        </pc:sldMkLst>
      </pc:sldChg>
      <pc:sldChg chg="addSp delSp modSp add del ord">
        <pc:chgData name="kai caraganis" userId="2fd240f4f2607930" providerId="LiveId" clId="{D03D1497-7BD6-4EEC-A53E-9068B3147562}" dt="2020-02-10T22:46:31.023" v="1113" actId="47"/>
        <pc:sldMkLst>
          <pc:docMk/>
          <pc:sldMk cId="3305200199" sldId="263"/>
        </pc:sldMkLst>
        <pc:spChg chg="add del mod">
          <ac:chgData name="kai caraganis" userId="2fd240f4f2607930" providerId="LiveId" clId="{D03D1497-7BD6-4EEC-A53E-9068B3147562}" dt="2020-02-10T20:38:06.611" v="469"/>
          <ac:spMkLst>
            <pc:docMk/>
            <pc:sldMk cId="3305200199" sldId="263"/>
            <ac:spMk id="2" creationId="{8C86CBC3-974B-4421-BAAC-DF2A655EB986}"/>
          </ac:spMkLst>
        </pc:spChg>
        <pc:spChg chg="add del mod">
          <ac:chgData name="kai caraganis" userId="2fd240f4f2607930" providerId="LiveId" clId="{D03D1497-7BD6-4EEC-A53E-9068B3147562}" dt="2020-02-10T22:43:20.926" v="1087"/>
          <ac:spMkLst>
            <pc:docMk/>
            <pc:sldMk cId="3305200199" sldId="263"/>
            <ac:spMk id="4" creationId="{73A84A92-06E7-4C6B-B6CF-36AB2233BB9C}"/>
          </ac:spMkLst>
        </pc:spChg>
        <pc:spChg chg="mod">
          <ac:chgData name="kai caraganis" userId="2fd240f4f2607930" providerId="LiveId" clId="{D03D1497-7BD6-4EEC-A53E-9068B3147562}" dt="2020-02-10T20:37:44.789" v="458" actId="20577"/>
          <ac:spMkLst>
            <pc:docMk/>
            <pc:sldMk cId="3305200199" sldId="263"/>
            <ac:spMk id="5" creationId="{0E492FB5-EA2E-4847-8DBC-BE52276A2086}"/>
          </ac:spMkLst>
        </pc:spChg>
        <pc:graphicFrameChg chg="add mod">
          <ac:chgData name="kai caraganis" userId="2fd240f4f2607930" providerId="LiveId" clId="{D03D1497-7BD6-4EEC-A53E-9068B3147562}" dt="2020-02-10T20:39:03.644" v="598" actId="20577"/>
          <ac:graphicFrameMkLst>
            <pc:docMk/>
            <pc:sldMk cId="3305200199" sldId="263"/>
            <ac:graphicFrameMk id="3" creationId="{386BCAF5-5141-4CAC-96DE-AFFD84D0C670}"/>
          </ac:graphicFrameMkLst>
        </pc:graphicFrameChg>
        <pc:picChg chg="mod">
          <ac:chgData name="kai caraganis" userId="2fd240f4f2607930" providerId="LiveId" clId="{D03D1497-7BD6-4EEC-A53E-9068B3147562}" dt="2020-02-10T22:27:08.225" v="934" actId="1076"/>
          <ac:picMkLst>
            <pc:docMk/>
            <pc:sldMk cId="3305200199" sldId="263"/>
            <ac:picMk id="6" creationId="{7761AA36-D307-4170-B470-920387AEBBF4}"/>
          </ac:picMkLst>
        </pc:picChg>
        <pc:picChg chg="add mod">
          <ac:chgData name="kai caraganis" userId="2fd240f4f2607930" providerId="LiveId" clId="{D03D1497-7BD6-4EEC-A53E-9068B3147562}" dt="2020-02-10T20:39:56.985" v="604" actId="1076"/>
          <ac:picMkLst>
            <pc:docMk/>
            <pc:sldMk cId="3305200199" sldId="263"/>
            <ac:picMk id="2050" creationId="{B7CEDA44-ED5D-47FA-8848-20F991662F5F}"/>
          </ac:picMkLst>
        </pc:picChg>
        <pc:picChg chg="add mod">
          <ac:chgData name="kai caraganis" userId="2fd240f4f2607930" providerId="LiveId" clId="{D03D1497-7BD6-4EEC-A53E-9068B3147562}" dt="2020-02-10T20:40:24.389" v="608" actId="1076"/>
          <ac:picMkLst>
            <pc:docMk/>
            <pc:sldMk cId="3305200199" sldId="263"/>
            <ac:picMk id="2052" creationId="{43FF2847-E23F-4527-999C-E79C5BBCA2F4}"/>
          </ac:picMkLst>
        </pc:picChg>
        <pc:picChg chg="add del mod">
          <ac:chgData name="kai caraganis" userId="2fd240f4f2607930" providerId="LiveId" clId="{D03D1497-7BD6-4EEC-A53E-9068B3147562}" dt="2020-02-10T20:49:43.386" v="782" actId="478"/>
          <ac:picMkLst>
            <pc:docMk/>
            <pc:sldMk cId="3305200199" sldId="263"/>
            <ac:picMk id="2054" creationId="{14D4D6CB-7F3D-4F50-B036-10242D6BAB4F}"/>
          </ac:picMkLst>
        </pc:picChg>
      </pc:sldChg>
      <pc:sldChg chg="addSp delSp modSp add del mod ord setClrOvrMap">
        <pc:chgData name="kai caraganis" userId="2fd240f4f2607930" providerId="LiveId" clId="{D03D1497-7BD6-4EEC-A53E-9068B3147562}" dt="2020-02-10T23:23:46.665" v="1922" actId="47"/>
        <pc:sldMkLst>
          <pc:docMk/>
          <pc:sldMk cId="283957401" sldId="264"/>
        </pc:sldMkLst>
        <pc:spChg chg="add mod">
          <ac:chgData name="kai caraganis" userId="2fd240f4f2607930" providerId="LiveId" clId="{D03D1497-7BD6-4EEC-A53E-9068B3147562}" dt="2020-02-10T22:41:38.343" v="1079" actId="113"/>
          <ac:spMkLst>
            <pc:docMk/>
            <pc:sldMk cId="283957401" sldId="264"/>
            <ac:spMk id="2" creationId="{273F0DAD-B54E-4C17-B296-1ED4C7D73F25}"/>
          </ac:spMkLst>
        </pc:spChg>
        <pc:spChg chg="mod ord">
          <ac:chgData name="kai caraganis" userId="2fd240f4f2607930" providerId="LiveId" clId="{D03D1497-7BD6-4EEC-A53E-9068B3147562}" dt="2020-02-10T20:46:35.797" v="671" actId="26606"/>
          <ac:spMkLst>
            <pc:docMk/>
            <pc:sldMk cId="283957401" sldId="264"/>
            <ac:spMk id="5" creationId="{0E492FB5-EA2E-4847-8DBC-BE52276A2086}"/>
          </ac:spMkLst>
        </pc:spChg>
        <pc:spChg chg="add del">
          <ac:chgData name="kai caraganis" userId="2fd240f4f2607930" providerId="LiveId" clId="{D03D1497-7BD6-4EEC-A53E-9068B3147562}" dt="2020-02-10T22:34:22.503" v="1032"/>
          <ac:spMkLst>
            <pc:docMk/>
            <pc:sldMk cId="283957401" sldId="264"/>
            <ac:spMk id="16" creationId="{3BA53DC3-6ED1-4B09-9CA5-2AC6D30CA981}"/>
          </ac:spMkLst>
        </pc:spChg>
        <pc:spChg chg="add del">
          <ac:chgData name="kai caraganis" userId="2fd240f4f2607930" providerId="LiveId" clId="{D03D1497-7BD6-4EEC-A53E-9068B3147562}" dt="2020-02-10T20:46:35.797" v="671" actId="26606"/>
          <ac:spMkLst>
            <pc:docMk/>
            <pc:sldMk cId="283957401" sldId="264"/>
            <ac:spMk id="28" creationId="{6B695AA2-4B70-477F-AF90-536B720A1343}"/>
          </ac:spMkLst>
        </pc:spChg>
        <pc:picChg chg="add del mod ord">
          <ac:chgData name="kai caraganis" userId="2fd240f4f2607930" providerId="LiveId" clId="{D03D1497-7BD6-4EEC-A53E-9068B3147562}" dt="2020-02-10T22:55:24.410" v="1553" actId="478"/>
          <ac:picMkLst>
            <pc:docMk/>
            <pc:sldMk cId="283957401" sldId="264"/>
            <ac:picMk id="11" creationId="{F493A5DD-316D-4104-B5DC-CCABD49800C5}"/>
          </ac:picMkLst>
        </pc:picChg>
        <pc:picChg chg="add del mod">
          <ac:chgData name="kai caraganis" userId="2fd240f4f2607930" providerId="LiveId" clId="{D03D1497-7BD6-4EEC-A53E-9068B3147562}" dt="2020-02-10T22:55:59.111" v="1578" actId="478"/>
          <ac:picMkLst>
            <pc:docMk/>
            <pc:sldMk cId="283957401" sldId="264"/>
            <ac:picMk id="12" creationId="{BDFEBCD0-B6E6-4182-A970-617CC37DD721}"/>
          </ac:picMkLst>
        </pc:picChg>
        <pc:picChg chg="add del mod">
          <ac:chgData name="kai caraganis" userId="2fd240f4f2607930" providerId="LiveId" clId="{D03D1497-7BD6-4EEC-A53E-9068B3147562}" dt="2020-02-10T22:55:35.122" v="1565" actId="478"/>
          <ac:picMkLst>
            <pc:docMk/>
            <pc:sldMk cId="283957401" sldId="264"/>
            <ac:picMk id="13" creationId="{02C978C2-382C-4086-9B96-F6CF5AD446F4}"/>
          </ac:picMkLst>
        </pc:picChg>
        <pc:picChg chg="add del mod">
          <ac:chgData name="kai caraganis" userId="2fd240f4f2607930" providerId="LiveId" clId="{D03D1497-7BD6-4EEC-A53E-9068B3147562}" dt="2020-02-10T22:56:30.018" v="1600" actId="478"/>
          <ac:picMkLst>
            <pc:docMk/>
            <pc:sldMk cId="283957401" sldId="264"/>
            <ac:picMk id="17" creationId="{B1908850-2F0D-4A50-9D1B-85A6BFDA3CE4}"/>
          </ac:picMkLst>
        </pc:picChg>
        <pc:picChg chg="add del mod">
          <ac:chgData name="kai caraganis" userId="2fd240f4f2607930" providerId="LiveId" clId="{D03D1497-7BD6-4EEC-A53E-9068B3147562}" dt="2020-02-10T22:55:50.066" v="1573" actId="478"/>
          <ac:picMkLst>
            <pc:docMk/>
            <pc:sldMk cId="283957401" sldId="264"/>
            <ac:picMk id="18" creationId="{D2002F49-1FDC-4C23-AA31-FED577634928}"/>
          </ac:picMkLst>
        </pc:picChg>
        <pc:picChg chg="add del mod">
          <ac:chgData name="kai caraganis" userId="2fd240f4f2607930" providerId="LiveId" clId="{D03D1497-7BD6-4EEC-A53E-9068B3147562}" dt="2020-02-10T22:55:48.356" v="1572" actId="478"/>
          <ac:picMkLst>
            <pc:docMk/>
            <pc:sldMk cId="283957401" sldId="264"/>
            <ac:picMk id="19" creationId="{FEE91BFE-7549-48D3-8DD8-3B7D5E857257}"/>
          </ac:picMkLst>
        </pc:picChg>
        <pc:picChg chg="add del mod">
          <ac:chgData name="kai caraganis" userId="2fd240f4f2607930" providerId="LiveId" clId="{D03D1497-7BD6-4EEC-A53E-9068B3147562}" dt="2020-02-10T22:56:45.751" v="1608" actId="478"/>
          <ac:picMkLst>
            <pc:docMk/>
            <pc:sldMk cId="283957401" sldId="264"/>
            <ac:picMk id="20" creationId="{1BC6C8D8-0395-455D-9C5F-6B1162068B09}"/>
          </ac:picMkLst>
        </pc:picChg>
        <pc:picChg chg="add del mod">
          <ac:chgData name="kai caraganis" userId="2fd240f4f2607930" providerId="LiveId" clId="{D03D1497-7BD6-4EEC-A53E-9068B3147562}" dt="2020-02-10T22:55:57.334" v="1577" actId="478"/>
          <ac:picMkLst>
            <pc:docMk/>
            <pc:sldMk cId="283957401" sldId="264"/>
            <ac:picMk id="21" creationId="{EE4265D1-F399-4611-B98F-FB9B74DE5BB8}"/>
          </ac:picMkLst>
        </pc:picChg>
        <pc:picChg chg="add del">
          <ac:chgData name="kai caraganis" userId="2fd240f4f2607930" providerId="LiveId" clId="{D03D1497-7BD6-4EEC-A53E-9068B3147562}" dt="2020-02-10T22:56:28.635" v="1599" actId="478"/>
          <ac:picMkLst>
            <pc:docMk/>
            <pc:sldMk cId="283957401" sldId="264"/>
            <ac:picMk id="24" creationId="{CED74AF7-4E0D-4AF6-BA6C-3BB5F101C22A}"/>
          </ac:picMkLst>
        </pc:picChg>
        <pc:picChg chg="add mod">
          <ac:chgData name="kai caraganis" userId="2fd240f4f2607930" providerId="LiveId" clId="{D03D1497-7BD6-4EEC-A53E-9068B3147562}" dt="2020-02-10T22:56:25.724" v="1598" actId="1076"/>
          <ac:picMkLst>
            <pc:docMk/>
            <pc:sldMk cId="283957401" sldId="264"/>
            <ac:picMk id="25" creationId="{AC8D0614-835C-4945-ADC0-56A0B14DE8AB}"/>
          </ac:picMkLst>
        </pc:picChg>
        <pc:picChg chg="add del mod">
          <ac:chgData name="kai caraganis" userId="2fd240f4f2607930" providerId="LiveId" clId="{D03D1497-7BD6-4EEC-A53E-9068B3147562}" dt="2020-02-10T22:57:10.560" v="1615" actId="478"/>
          <ac:picMkLst>
            <pc:docMk/>
            <pc:sldMk cId="283957401" sldId="264"/>
            <ac:picMk id="26" creationId="{DF473734-D2C6-458E-B8A5-80A0E6CF9203}"/>
          </ac:picMkLst>
        </pc:picChg>
        <pc:picChg chg="add del mod">
          <ac:chgData name="kai caraganis" userId="2fd240f4f2607930" providerId="LiveId" clId="{D03D1497-7BD6-4EEC-A53E-9068B3147562}" dt="2020-02-10T22:57:08.629" v="1614" actId="478"/>
          <ac:picMkLst>
            <pc:docMk/>
            <pc:sldMk cId="283957401" sldId="264"/>
            <ac:picMk id="27" creationId="{771434EA-65DF-4A29-8EC3-0654C07902A4}"/>
          </ac:picMkLst>
        </pc:picChg>
        <pc:picChg chg="add mod">
          <ac:chgData name="kai caraganis" userId="2fd240f4f2607930" providerId="LiveId" clId="{D03D1497-7BD6-4EEC-A53E-9068B3147562}" dt="2020-02-10T22:57:04.778" v="1613" actId="1076"/>
          <ac:picMkLst>
            <pc:docMk/>
            <pc:sldMk cId="283957401" sldId="264"/>
            <ac:picMk id="29" creationId="{BF040EB0-FC98-447E-9DE0-DB0F50600884}"/>
          </ac:picMkLst>
        </pc:picChg>
        <pc:picChg chg="add del mod">
          <ac:chgData name="kai caraganis" userId="2fd240f4f2607930" providerId="LiveId" clId="{D03D1497-7BD6-4EEC-A53E-9068B3147562}" dt="2020-02-10T20:43:06.393" v="630" actId="478"/>
          <ac:picMkLst>
            <pc:docMk/>
            <pc:sldMk cId="283957401" sldId="264"/>
            <ac:picMk id="3074" creationId="{76B4EF1B-5A59-4291-A60F-A497424213DF}"/>
          </ac:picMkLst>
        </pc:picChg>
        <pc:picChg chg="add del mod">
          <ac:chgData name="kai caraganis" userId="2fd240f4f2607930" providerId="LiveId" clId="{D03D1497-7BD6-4EEC-A53E-9068B3147562}" dt="2020-02-10T20:43:04.911" v="629" actId="478"/>
          <ac:picMkLst>
            <pc:docMk/>
            <pc:sldMk cId="283957401" sldId="264"/>
            <ac:picMk id="3076" creationId="{D7B7D233-4921-4456-AAEE-6250F9F0AC1E}"/>
          </ac:picMkLst>
        </pc:picChg>
        <pc:picChg chg="add del">
          <ac:chgData name="kai caraganis" userId="2fd240f4f2607930" providerId="LiveId" clId="{D03D1497-7BD6-4EEC-A53E-9068B3147562}" dt="2020-02-10T20:42:58.258" v="626" actId="478"/>
          <ac:picMkLst>
            <pc:docMk/>
            <pc:sldMk cId="283957401" sldId="264"/>
            <ac:picMk id="3078" creationId="{D693A095-D59B-48FD-AE45-CA63C42E727C}"/>
          </ac:picMkLst>
        </pc:picChg>
        <pc:picChg chg="add del">
          <ac:chgData name="kai caraganis" userId="2fd240f4f2607930" providerId="LiveId" clId="{D03D1497-7BD6-4EEC-A53E-9068B3147562}" dt="2020-02-10T20:43:27.935" v="632" actId="478"/>
          <ac:picMkLst>
            <pc:docMk/>
            <pc:sldMk cId="283957401" sldId="264"/>
            <ac:picMk id="3080" creationId="{9A9F2D8B-8A1D-490D-A4FF-85F8127DA5EB}"/>
          </ac:picMkLst>
        </pc:picChg>
        <pc:picChg chg="add del mod">
          <ac:chgData name="kai caraganis" userId="2fd240f4f2607930" providerId="LiveId" clId="{D03D1497-7BD6-4EEC-A53E-9068B3147562}" dt="2020-02-10T20:44:03.108" v="635" actId="478"/>
          <ac:picMkLst>
            <pc:docMk/>
            <pc:sldMk cId="283957401" sldId="264"/>
            <ac:picMk id="3082" creationId="{E54C0893-5FA4-469F-921E-CE6F9929682A}"/>
          </ac:picMkLst>
        </pc:picChg>
        <pc:picChg chg="add mod ord">
          <ac:chgData name="kai caraganis" userId="2fd240f4f2607930" providerId="LiveId" clId="{D03D1497-7BD6-4EEC-A53E-9068B3147562}" dt="2020-02-10T22:45:16.259" v="1104" actId="1076"/>
          <ac:picMkLst>
            <pc:docMk/>
            <pc:sldMk cId="283957401" sldId="264"/>
            <ac:picMk id="3084" creationId="{7F28BB56-FF7F-4CC2-ADFE-3950AC0A7288}"/>
          </ac:picMkLst>
        </pc:picChg>
        <pc:picChg chg="add del mod ord">
          <ac:chgData name="kai caraganis" userId="2fd240f4f2607930" providerId="LiveId" clId="{D03D1497-7BD6-4EEC-A53E-9068B3147562}" dt="2020-02-10T22:56:12.968" v="1584" actId="478"/>
          <ac:picMkLst>
            <pc:docMk/>
            <pc:sldMk cId="283957401" sldId="264"/>
            <ac:picMk id="3086" creationId="{87C5560B-96BB-49C2-8FB6-956192D902A5}"/>
          </ac:picMkLst>
        </pc:picChg>
        <pc:picChg chg="add mod ord">
          <ac:chgData name="kai caraganis" userId="2fd240f4f2607930" providerId="LiveId" clId="{D03D1497-7BD6-4EEC-A53E-9068B3147562}" dt="2020-02-10T22:56:07.947" v="1582" actId="1076"/>
          <ac:picMkLst>
            <pc:docMk/>
            <pc:sldMk cId="283957401" sldId="264"/>
            <ac:picMk id="3088" creationId="{514127D7-7AFC-4425-A3E6-9325C89A7EC0}"/>
          </ac:picMkLst>
        </pc:picChg>
        <pc:cxnChg chg="add del mod">
          <ac:chgData name="kai caraganis" userId="2fd240f4f2607930" providerId="LiveId" clId="{D03D1497-7BD6-4EEC-A53E-9068B3147562}" dt="2020-02-10T22:55:15.972" v="1547" actId="11529"/>
          <ac:cxnSpMkLst>
            <pc:docMk/>
            <pc:sldMk cId="283957401" sldId="264"/>
            <ac:cxnSpMk id="4" creationId="{6FE088BC-3015-4ABA-90A2-3FFEA7920E11}"/>
          </ac:cxnSpMkLst>
        </pc:cxnChg>
      </pc:sldChg>
      <pc:sldChg chg="addSp delSp modSp add del ord">
        <pc:chgData name="kai caraganis" userId="2fd240f4f2607930" providerId="LiveId" clId="{D03D1497-7BD6-4EEC-A53E-9068B3147562}" dt="2020-02-11T01:13:29.874" v="3457" actId="47"/>
        <pc:sldMkLst>
          <pc:docMk/>
          <pc:sldMk cId="1529422424" sldId="265"/>
        </pc:sldMkLst>
        <pc:spChg chg="add mod">
          <ac:chgData name="kai caraganis" userId="2fd240f4f2607930" providerId="LiveId" clId="{D03D1497-7BD6-4EEC-A53E-9068B3147562}" dt="2020-02-10T20:57:19.638" v="851" actId="1076"/>
          <ac:spMkLst>
            <pc:docMk/>
            <pc:sldMk cId="1529422424" sldId="265"/>
            <ac:spMk id="2" creationId="{72363D13-E2A0-42AA-85EB-FB30333EA496}"/>
          </ac:spMkLst>
        </pc:spChg>
        <pc:spChg chg="add del">
          <ac:chgData name="kai caraganis" userId="2fd240f4f2607930" providerId="LiveId" clId="{D03D1497-7BD6-4EEC-A53E-9068B3147562}" dt="2020-02-10T23:34:58.425" v="1957" actId="478"/>
          <ac:spMkLst>
            <pc:docMk/>
            <pc:sldMk cId="1529422424" sldId="265"/>
            <ac:spMk id="3" creationId="{056697CD-AD29-425E-9063-315DE11D334B}"/>
          </ac:spMkLst>
        </pc:spChg>
        <pc:spChg chg="mod">
          <ac:chgData name="kai caraganis" userId="2fd240f4f2607930" providerId="LiveId" clId="{D03D1497-7BD6-4EEC-A53E-9068B3147562}" dt="2020-02-10T20:55:47.525" v="797" actId="1076"/>
          <ac:spMkLst>
            <pc:docMk/>
            <pc:sldMk cId="1529422424" sldId="265"/>
            <ac:spMk id="5" creationId="{0E492FB5-EA2E-4847-8DBC-BE52276A2086}"/>
          </ac:spMkLst>
        </pc:spChg>
        <pc:picChg chg="del mod">
          <ac:chgData name="kai caraganis" userId="2fd240f4f2607930" providerId="LiveId" clId="{D03D1497-7BD6-4EEC-A53E-9068B3147562}" dt="2020-02-10T23:35:16.485" v="1966"/>
          <ac:picMkLst>
            <pc:docMk/>
            <pc:sldMk cId="1529422424" sldId="265"/>
            <ac:picMk id="4" creationId="{600FBD2C-5ADD-4398-9905-59AF5AF6E148}"/>
          </ac:picMkLst>
        </pc:picChg>
        <pc:picChg chg="add del">
          <ac:chgData name="kai caraganis" userId="2fd240f4f2607930" providerId="LiveId" clId="{D03D1497-7BD6-4EEC-A53E-9068B3147562}" dt="2020-02-10T20:54:20.506" v="795"/>
          <ac:picMkLst>
            <pc:docMk/>
            <pc:sldMk cId="1529422424" sldId="265"/>
            <ac:picMk id="5122" creationId="{88BF5B55-F5BB-484E-AF8C-5C19AB355429}"/>
          </ac:picMkLst>
        </pc:picChg>
        <pc:picChg chg="add mod">
          <ac:chgData name="kai caraganis" userId="2fd240f4f2607930" providerId="LiveId" clId="{D03D1497-7BD6-4EEC-A53E-9068B3147562}" dt="2020-02-10T22:45:05.790" v="1102" actId="1076"/>
          <ac:picMkLst>
            <pc:docMk/>
            <pc:sldMk cId="1529422424" sldId="265"/>
            <ac:picMk id="5124" creationId="{515789E8-F15A-4172-A045-24E617A78791}"/>
          </ac:picMkLst>
        </pc:picChg>
      </pc:sldChg>
      <pc:sldChg chg="add del">
        <pc:chgData name="kai caraganis" userId="2fd240f4f2607930" providerId="LiveId" clId="{D03D1497-7BD6-4EEC-A53E-9068B3147562}" dt="2020-02-10T20:47:24.880" v="740" actId="47"/>
        <pc:sldMkLst>
          <pc:docMk/>
          <pc:sldMk cId="3874427594" sldId="265"/>
        </pc:sldMkLst>
      </pc:sldChg>
      <pc:sldChg chg="addSp delSp modSp add del">
        <pc:chgData name="kai caraganis" userId="2fd240f4f2607930" providerId="LiveId" clId="{D03D1497-7BD6-4EEC-A53E-9068B3147562}" dt="2020-02-10T20:49:05.769" v="775" actId="47"/>
        <pc:sldMkLst>
          <pc:docMk/>
          <pc:sldMk cId="2340899707" sldId="266"/>
        </pc:sldMkLst>
        <pc:spChg chg="mod">
          <ac:chgData name="kai caraganis" userId="2fd240f4f2607930" providerId="LiveId" clId="{D03D1497-7BD6-4EEC-A53E-9068B3147562}" dt="2020-02-10T20:47:44.933" v="761" actId="20577"/>
          <ac:spMkLst>
            <pc:docMk/>
            <pc:sldMk cId="2340899707" sldId="266"/>
            <ac:spMk id="2" creationId="{273F0DAD-B54E-4C17-B296-1ED4C7D73F25}"/>
          </ac:spMkLst>
        </pc:spChg>
        <pc:picChg chg="del mod">
          <ac:chgData name="kai caraganis" userId="2fd240f4f2607930" providerId="LiveId" clId="{D03D1497-7BD6-4EEC-A53E-9068B3147562}" dt="2020-02-10T20:48:53.551" v="772" actId="478"/>
          <ac:picMkLst>
            <pc:docMk/>
            <pc:sldMk cId="2340899707" sldId="266"/>
            <ac:picMk id="3" creationId="{CF6313D3-078F-42D8-AC98-5AB8B70DA8E2}"/>
          </ac:picMkLst>
        </pc:picChg>
        <pc:picChg chg="del">
          <ac:chgData name="kai caraganis" userId="2fd240f4f2607930" providerId="LiveId" clId="{D03D1497-7BD6-4EEC-A53E-9068B3147562}" dt="2020-02-10T20:47:33.819" v="744" actId="478"/>
          <ac:picMkLst>
            <pc:docMk/>
            <pc:sldMk cId="2340899707" sldId="266"/>
            <ac:picMk id="11" creationId="{F493A5DD-316D-4104-B5DC-CCABD49800C5}"/>
          </ac:picMkLst>
        </pc:picChg>
        <pc:picChg chg="del">
          <ac:chgData name="kai caraganis" userId="2fd240f4f2607930" providerId="LiveId" clId="{D03D1497-7BD6-4EEC-A53E-9068B3147562}" dt="2020-02-10T20:47:35.176" v="745" actId="478"/>
          <ac:picMkLst>
            <pc:docMk/>
            <pc:sldMk cId="2340899707" sldId="266"/>
            <ac:picMk id="12" creationId="{BDFEBCD0-B6E6-4182-A970-617CC37DD721}"/>
          </ac:picMkLst>
        </pc:picChg>
        <pc:picChg chg="del">
          <ac:chgData name="kai caraganis" userId="2fd240f4f2607930" providerId="LiveId" clId="{D03D1497-7BD6-4EEC-A53E-9068B3147562}" dt="2020-02-10T20:47:37.108" v="746" actId="478"/>
          <ac:picMkLst>
            <pc:docMk/>
            <pc:sldMk cId="2340899707" sldId="266"/>
            <ac:picMk id="13" creationId="{02C978C2-382C-4086-9B96-F6CF5AD446F4}"/>
          </ac:picMkLst>
        </pc:picChg>
        <pc:picChg chg="del">
          <ac:chgData name="kai caraganis" userId="2fd240f4f2607930" providerId="LiveId" clId="{D03D1497-7BD6-4EEC-A53E-9068B3147562}" dt="2020-02-10T20:47:29.091" v="741" actId="478"/>
          <ac:picMkLst>
            <pc:docMk/>
            <pc:sldMk cId="2340899707" sldId="266"/>
            <ac:picMk id="3084" creationId="{7F28BB56-FF7F-4CC2-ADFE-3950AC0A7288}"/>
          </ac:picMkLst>
        </pc:picChg>
        <pc:picChg chg="del">
          <ac:chgData name="kai caraganis" userId="2fd240f4f2607930" providerId="LiveId" clId="{D03D1497-7BD6-4EEC-A53E-9068B3147562}" dt="2020-02-10T20:47:32.387" v="743" actId="478"/>
          <ac:picMkLst>
            <pc:docMk/>
            <pc:sldMk cId="2340899707" sldId="266"/>
            <ac:picMk id="3086" creationId="{87C5560B-96BB-49C2-8FB6-956192D902A5}"/>
          </ac:picMkLst>
        </pc:picChg>
        <pc:picChg chg="del">
          <ac:chgData name="kai caraganis" userId="2fd240f4f2607930" providerId="LiveId" clId="{D03D1497-7BD6-4EEC-A53E-9068B3147562}" dt="2020-02-10T20:47:30.759" v="742" actId="478"/>
          <ac:picMkLst>
            <pc:docMk/>
            <pc:sldMk cId="2340899707" sldId="266"/>
            <ac:picMk id="3088" creationId="{514127D7-7AFC-4425-A3E6-9325C89A7EC0}"/>
          </ac:picMkLst>
        </pc:picChg>
        <pc:picChg chg="add del mod">
          <ac:chgData name="kai caraganis" userId="2fd240f4f2607930" providerId="LiveId" clId="{D03D1497-7BD6-4EEC-A53E-9068B3147562}" dt="2020-02-10T20:48:56.395" v="774" actId="478"/>
          <ac:picMkLst>
            <pc:docMk/>
            <pc:sldMk cId="2340899707" sldId="266"/>
            <ac:picMk id="4098" creationId="{E95FBA0C-10ED-4355-B527-1600D6DC7165}"/>
          </ac:picMkLst>
        </pc:picChg>
        <pc:picChg chg="add del mod">
          <ac:chgData name="kai caraganis" userId="2fd240f4f2607930" providerId="LiveId" clId="{D03D1497-7BD6-4EEC-A53E-9068B3147562}" dt="2020-02-10T20:48:54.939" v="773" actId="478"/>
          <ac:picMkLst>
            <pc:docMk/>
            <pc:sldMk cId="2340899707" sldId="266"/>
            <ac:picMk id="4100" creationId="{FA8CB36E-EB99-41C1-BF9D-06F0697DE411}"/>
          </ac:picMkLst>
        </pc:picChg>
        <pc:picChg chg="add del">
          <ac:chgData name="kai caraganis" userId="2fd240f4f2607930" providerId="LiveId" clId="{D03D1497-7BD6-4EEC-A53E-9068B3147562}" dt="2020-02-10T20:48:44.751" v="769" actId="478"/>
          <ac:picMkLst>
            <pc:docMk/>
            <pc:sldMk cId="2340899707" sldId="266"/>
            <ac:picMk id="4102" creationId="{2AA39901-08F8-455C-A579-579DF5506F0F}"/>
          </ac:picMkLst>
        </pc:picChg>
      </pc:sldChg>
      <pc:sldChg chg="addSp delSp modSp add del mod setClrOvrMap">
        <pc:chgData name="kai caraganis" userId="2fd240f4f2607930" providerId="LiveId" clId="{D03D1497-7BD6-4EEC-A53E-9068B3147562}" dt="2020-02-10T22:58:03.865" v="1616" actId="47"/>
        <pc:sldMkLst>
          <pc:docMk/>
          <pc:sldMk cId="3113627428" sldId="266"/>
        </pc:sldMkLst>
        <pc:spChg chg="del">
          <ac:chgData name="kai caraganis" userId="2fd240f4f2607930" providerId="LiveId" clId="{D03D1497-7BD6-4EEC-A53E-9068B3147562}" dt="2020-02-10T22:22:58.243" v="859" actId="478"/>
          <ac:spMkLst>
            <pc:docMk/>
            <pc:sldMk cId="3113627428" sldId="266"/>
            <ac:spMk id="2" creationId="{ED542591-6BB5-47E3-983F-A98480663710}"/>
          </ac:spMkLst>
        </pc:spChg>
        <pc:spChg chg="add del mod">
          <ac:chgData name="kai caraganis" userId="2fd240f4f2607930" providerId="LiveId" clId="{D03D1497-7BD6-4EEC-A53E-9068B3147562}" dt="2020-02-10T22:23:00.365" v="860" actId="478"/>
          <ac:spMkLst>
            <pc:docMk/>
            <pc:sldMk cId="3113627428" sldId="266"/>
            <ac:spMk id="4" creationId="{D743E18D-1730-448C-A80D-EF793DC749EA}"/>
          </ac:spMkLst>
        </pc:spChg>
        <pc:spChg chg="add mod">
          <ac:chgData name="kai caraganis" userId="2fd240f4f2607930" providerId="LiveId" clId="{D03D1497-7BD6-4EEC-A53E-9068B3147562}" dt="2020-02-10T22:44:42.442" v="1100" actId="207"/>
          <ac:spMkLst>
            <pc:docMk/>
            <pc:sldMk cId="3113627428" sldId="266"/>
            <ac:spMk id="5" creationId="{0C8624E0-EFCB-49A8-91DA-DB0D33C62E6B}"/>
          </ac:spMkLst>
        </pc:spChg>
        <pc:spChg chg="add del">
          <ac:chgData name="kai caraganis" userId="2fd240f4f2607930" providerId="LiveId" clId="{D03D1497-7BD6-4EEC-A53E-9068B3147562}" dt="2020-02-10T22:36:41.384" v="1060"/>
          <ac:spMkLst>
            <pc:docMk/>
            <pc:sldMk cId="3113627428" sldId="266"/>
            <ac:spMk id="17" creationId="{211F7358-1C7C-4379-BFE2-4CDCDB2065C4}"/>
          </ac:spMkLst>
        </pc:spChg>
        <pc:spChg chg="del">
          <ac:chgData name="kai caraganis" userId="2fd240f4f2607930" providerId="LiveId" clId="{D03D1497-7BD6-4EEC-A53E-9068B3147562}" dt="2020-02-10T22:23:05.819" v="862" actId="26606"/>
          <ac:spMkLst>
            <pc:docMk/>
            <pc:sldMk cId="3113627428" sldId="266"/>
            <ac:spMk id="81" creationId="{F71EF7F1-38BA-471D-8CD4-2A9AE8E35527}"/>
          </ac:spMkLst>
        </pc:spChg>
        <pc:spChg chg="del">
          <ac:chgData name="kai caraganis" userId="2fd240f4f2607930" providerId="LiveId" clId="{D03D1497-7BD6-4EEC-A53E-9068B3147562}" dt="2020-02-10T22:23:05.819" v="862" actId="26606"/>
          <ac:spMkLst>
            <pc:docMk/>
            <pc:sldMk cId="3113627428" sldId="266"/>
            <ac:spMk id="83" creationId="{C0524398-BFB4-4C4A-8317-83B8729F9B26}"/>
          </ac:spMkLst>
        </pc:spChg>
        <pc:spChg chg="del">
          <ac:chgData name="kai caraganis" userId="2fd240f4f2607930" providerId="LiveId" clId="{D03D1497-7BD6-4EEC-A53E-9068B3147562}" dt="2020-02-10T22:23:05.819" v="862" actId="26606"/>
          <ac:spMkLst>
            <pc:docMk/>
            <pc:sldMk cId="3113627428" sldId="266"/>
            <ac:spMk id="85" creationId="{C1FA8F66-3B85-411D-A2A6-A50DF3026D9A}"/>
          </ac:spMkLst>
        </pc:spChg>
        <pc:spChg chg="del">
          <ac:chgData name="kai caraganis" userId="2fd240f4f2607930" providerId="LiveId" clId="{D03D1497-7BD6-4EEC-A53E-9068B3147562}" dt="2020-02-10T22:23:05.819" v="862" actId="26606"/>
          <ac:spMkLst>
            <pc:docMk/>
            <pc:sldMk cId="3113627428" sldId="266"/>
            <ac:spMk id="87" creationId="{4179E790-E691-4202-B7FA-62924FC8D195}"/>
          </ac:spMkLst>
        </pc:spChg>
        <pc:spChg chg="del">
          <ac:chgData name="kai caraganis" userId="2fd240f4f2607930" providerId="LiveId" clId="{D03D1497-7BD6-4EEC-A53E-9068B3147562}" dt="2020-02-10T22:23:05.819" v="862" actId="26606"/>
          <ac:spMkLst>
            <pc:docMk/>
            <pc:sldMk cId="3113627428" sldId="266"/>
            <ac:spMk id="89" creationId="{065EE0A0-4DA6-4AA2-A475-14DB03C55AFA}"/>
          </ac:spMkLst>
        </pc:spChg>
        <pc:spChg chg="add">
          <ac:chgData name="kai caraganis" userId="2fd240f4f2607930" providerId="LiveId" clId="{D03D1497-7BD6-4EEC-A53E-9068B3147562}" dt="2020-02-10T22:23:05.819" v="862" actId="26606"/>
          <ac:spMkLst>
            <pc:docMk/>
            <pc:sldMk cId="3113627428" sldId="266"/>
            <ac:spMk id="144" creationId="{C05729A4-6F0F-4423-AD0C-EF27345E6187}"/>
          </ac:spMkLst>
        </pc:spChg>
        <pc:spChg chg="add">
          <ac:chgData name="kai caraganis" userId="2fd240f4f2607930" providerId="LiveId" clId="{D03D1497-7BD6-4EEC-A53E-9068B3147562}" dt="2020-02-10T22:23:05.819" v="862" actId="26606"/>
          <ac:spMkLst>
            <pc:docMk/>
            <pc:sldMk cId="3113627428" sldId="266"/>
            <ac:spMk id="146" creationId="{204CB79E-F775-42E6-994C-D5FA8C176B65}"/>
          </ac:spMkLst>
        </pc:spChg>
        <pc:spChg chg="add">
          <ac:chgData name="kai caraganis" userId="2fd240f4f2607930" providerId="LiveId" clId="{D03D1497-7BD6-4EEC-A53E-9068B3147562}" dt="2020-02-10T22:23:05.819" v="862" actId="26606"/>
          <ac:spMkLst>
            <pc:docMk/>
            <pc:sldMk cId="3113627428" sldId="266"/>
            <ac:spMk id="148" creationId="{3AAB5B94-95EF-4963-859C-1FA406D62CA2}"/>
          </ac:spMkLst>
        </pc:spChg>
        <pc:spChg chg="del">
          <ac:chgData name="kai caraganis" userId="2fd240f4f2607930" providerId="LiveId" clId="{D03D1497-7BD6-4EEC-A53E-9068B3147562}" dt="2020-02-10T22:23:05.819" v="862" actId="26606"/>
          <ac:spMkLst>
            <pc:docMk/>
            <pc:sldMk cId="3113627428" sldId="266"/>
            <ac:spMk id="1034" creationId="{E6C8E6EB-4C59-429B-97E4-72A058CFC4FB}"/>
          </ac:spMkLst>
        </pc:spChg>
        <pc:spChg chg="del">
          <ac:chgData name="kai caraganis" userId="2fd240f4f2607930" providerId="LiveId" clId="{D03D1497-7BD6-4EEC-A53E-9068B3147562}" dt="2020-02-10T22:23:05.819" v="862" actId="26606"/>
          <ac:spMkLst>
            <pc:docMk/>
            <pc:sldMk cId="3113627428" sldId="266"/>
            <ac:spMk id="1035" creationId="{B5B90362-AFCC-46A9-B41C-A257A8C5B314}"/>
          </ac:spMkLst>
        </pc:spChg>
        <pc:picChg chg="add mod">
          <ac:chgData name="kai caraganis" userId="2fd240f4f2607930" providerId="LiveId" clId="{D03D1497-7BD6-4EEC-A53E-9068B3147562}" dt="2020-02-10T22:36:54.386" v="1064" actId="1076"/>
          <ac:picMkLst>
            <pc:docMk/>
            <pc:sldMk cId="3113627428" sldId="266"/>
            <ac:picMk id="12" creationId="{F406D594-DC65-46A1-B4EE-B9130A782579}"/>
          </ac:picMkLst>
        </pc:picChg>
      </pc:sldChg>
      <pc:sldChg chg="addSp delSp modSp add del ord">
        <pc:chgData name="kai caraganis" userId="2fd240f4f2607930" providerId="LiveId" clId="{D03D1497-7BD6-4EEC-A53E-9068B3147562}" dt="2020-02-11T01:05:30.648" v="3323" actId="47"/>
        <pc:sldMkLst>
          <pc:docMk/>
          <pc:sldMk cId="850991656" sldId="267"/>
        </pc:sldMkLst>
        <pc:spChg chg="add del mod">
          <ac:chgData name="kai caraganis" userId="2fd240f4f2607930" providerId="LiveId" clId="{D03D1497-7BD6-4EEC-A53E-9068B3147562}" dt="2020-02-10T22:31:04.069" v="952"/>
          <ac:spMkLst>
            <pc:docMk/>
            <pc:sldMk cId="850991656" sldId="267"/>
            <ac:spMk id="3" creationId="{F246E57E-3E5E-487B-9E79-0C586A93D61C}"/>
          </ac:spMkLst>
        </pc:spChg>
        <pc:spChg chg="del mod">
          <ac:chgData name="kai caraganis" userId="2fd240f4f2607930" providerId="LiveId" clId="{D03D1497-7BD6-4EEC-A53E-9068B3147562}" dt="2020-02-10T22:32:42.273" v="984" actId="478"/>
          <ac:spMkLst>
            <pc:docMk/>
            <pc:sldMk cId="850991656" sldId="267"/>
            <ac:spMk id="4" creationId="{D9D3090F-06C6-41EF-854B-9DD20BD8712D}"/>
          </ac:spMkLst>
        </pc:spChg>
        <pc:spChg chg="mod">
          <ac:chgData name="kai caraganis" userId="2fd240f4f2607930" providerId="LiveId" clId="{D03D1497-7BD6-4EEC-A53E-9068B3147562}" dt="2020-02-10T23:29:39.993" v="1952" actId="14100"/>
          <ac:spMkLst>
            <pc:docMk/>
            <pc:sldMk cId="850991656" sldId="267"/>
            <ac:spMk id="5" creationId="{0E492FB5-EA2E-4847-8DBC-BE52276A2086}"/>
          </ac:spMkLst>
        </pc:spChg>
        <pc:spChg chg="add del mod">
          <ac:chgData name="kai caraganis" userId="2fd240f4f2607930" providerId="LiveId" clId="{D03D1497-7BD6-4EEC-A53E-9068B3147562}" dt="2020-02-10T22:34:08.575" v="1028"/>
          <ac:spMkLst>
            <pc:docMk/>
            <pc:sldMk cId="850991656" sldId="267"/>
            <ac:spMk id="6" creationId="{C3AAC4C4-ABB1-4252-A9A7-62F38A916DE1}"/>
          </ac:spMkLst>
        </pc:spChg>
        <pc:spChg chg="add del mod">
          <ac:chgData name="kai caraganis" userId="2fd240f4f2607930" providerId="LiveId" clId="{D03D1497-7BD6-4EEC-A53E-9068B3147562}" dt="2020-02-10T22:34:18.587" v="1030"/>
          <ac:spMkLst>
            <pc:docMk/>
            <pc:sldMk cId="850991656" sldId="267"/>
            <ac:spMk id="7" creationId="{EC746963-C1B5-407E-A11E-655139A72551}"/>
          </ac:spMkLst>
        </pc:spChg>
        <pc:spChg chg="add del mod">
          <ac:chgData name="kai caraganis" userId="2fd240f4f2607930" providerId="LiveId" clId="{D03D1497-7BD6-4EEC-A53E-9068B3147562}" dt="2020-02-10T23:27:14.546" v="1937" actId="478"/>
          <ac:spMkLst>
            <pc:docMk/>
            <pc:sldMk cId="850991656" sldId="267"/>
            <ac:spMk id="8" creationId="{0ACC6232-CECA-40F6-8623-DAFA35E742EE}"/>
          </ac:spMkLst>
        </pc:spChg>
        <pc:spChg chg="add del mod">
          <ac:chgData name="kai caraganis" userId="2fd240f4f2607930" providerId="LiveId" clId="{D03D1497-7BD6-4EEC-A53E-9068B3147562}" dt="2020-02-10T22:46:41.878" v="1117"/>
          <ac:spMkLst>
            <pc:docMk/>
            <pc:sldMk cId="850991656" sldId="267"/>
            <ac:spMk id="9" creationId="{7650FA12-DDCE-49A3-99FF-368F540E7CB8}"/>
          </ac:spMkLst>
        </pc:spChg>
        <pc:spChg chg="add del mod">
          <ac:chgData name="kai caraganis" userId="2fd240f4f2607930" providerId="LiveId" clId="{D03D1497-7BD6-4EEC-A53E-9068B3147562}" dt="2020-02-10T22:48:45.711" v="1242"/>
          <ac:spMkLst>
            <pc:docMk/>
            <pc:sldMk cId="850991656" sldId="267"/>
            <ac:spMk id="10" creationId="{D968C21C-56A5-419D-8FE6-AF48C3CDEBDC}"/>
          </ac:spMkLst>
        </pc:spChg>
        <pc:spChg chg="add del mod">
          <ac:chgData name="kai caraganis" userId="2fd240f4f2607930" providerId="LiveId" clId="{D03D1497-7BD6-4EEC-A53E-9068B3147562}" dt="2020-02-10T23:16:04.706" v="1874" actId="478"/>
          <ac:spMkLst>
            <pc:docMk/>
            <pc:sldMk cId="850991656" sldId="267"/>
            <ac:spMk id="12" creationId="{D5EEC3DF-A4A5-4EC3-B61C-8A038E9BF0CC}"/>
          </ac:spMkLst>
        </pc:spChg>
        <pc:spChg chg="add del mod">
          <ac:chgData name="kai caraganis" userId="2fd240f4f2607930" providerId="LiveId" clId="{D03D1497-7BD6-4EEC-A53E-9068B3147562}" dt="2020-02-10T22:50:14.965" v="1269" actId="478"/>
          <ac:spMkLst>
            <pc:docMk/>
            <pc:sldMk cId="850991656" sldId="267"/>
            <ac:spMk id="15" creationId="{11064E82-7322-4B8D-83E1-8ED66324F226}"/>
          </ac:spMkLst>
        </pc:spChg>
        <pc:spChg chg="add del mod">
          <ac:chgData name="kai caraganis" userId="2fd240f4f2607930" providerId="LiveId" clId="{D03D1497-7BD6-4EEC-A53E-9068B3147562}" dt="2020-02-10T23:16:35.325" v="1881" actId="478"/>
          <ac:spMkLst>
            <pc:docMk/>
            <pc:sldMk cId="850991656" sldId="267"/>
            <ac:spMk id="16" creationId="{4090EAC4-D04F-48F0-BCCB-87267275F453}"/>
          </ac:spMkLst>
        </pc:spChg>
        <pc:spChg chg="add del mod">
          <ac:chgData name="kai caraganis" userId="2fd240f4f2607930" providerId="LiveId" clId="{D03D1497-7BD6-4EEC-A53E-9068B3147562}" dt="2020-02-11T01:05:05.259" v="3256"/>
          <ac:spMkLst>
            <pc:docMk/>
            <pc:sldMk cId="850991656" sldId="267"/>
            <ac:spMk id="17" creationId="{9A86D7C3-C03D-4968-BA1E-05DF793F7E3A}"/>
          </ac:spMkLst>
        </pc:spChg>
        <pc:spChg chg="add del mod">
          <ac:chgData name="kai caraganis" userId="2fd240f4f2607930" providerId="LiveId" clId="{D03D1497-7BD6-4EEC-A53E-9068B3147562}" dt="2020-02-11T01:04:53.550" v="3255" actId="478"/>
          <ac:spMkLst>
            <pc:docMk/>
            <pc:sldMk cId="850991656" sldId="267"/>
            <ac:spMk id="19" creationId="{35616560-2335-4A74-B0B0-BEA29CE83834}"/>
          </ac:spMkLst>
        </pc:spChg>
        <pc:spChg chg="add del mod">
          <ac:chgData name="kai caraganis" userId="2fd240f4f2607930" providerId="LiveId" clId="{D03D1497-7BD6-4EEC-A53E-9068B3147562}" dt="2020-02-11T00:51:54.517" v="3103"/>
          <ac:spMkLst>
            <pc:docMk/>
            <pc:sldMk cId="850991656" sldId="267"/>
            <ac:spMk id="20" creationId="{426A00A7-430E-4518-BC5F-A0B683BA5681}"/>
          </ac:spMkLst>
        </pc:spChg>
        <pc:picChg chg="del mod modCrop">
          <ac:chgData name="kai caraganis" userId="2fd240f4f2607930" providerId="LiveId" clId="{D03D1497-7BD6-4EEC-A53E-9068B3147562}" dt="2020-02-10T22:30:40.889" v="946"/>
          <ac:picMkLst>
            <pc:docMk/>
            <pc:sldMk cId="850991656" sldId="267"/>
            <ac:picMk id="2" creationId="{05072031-402B-4A53-8951-109F0750A647}"/>
          </ac:picMkLst>
        </pc:picChg>
        <pc:picChg chg="del mod modCrop">
          <ac:chgData name="kai caraganis" userId="2fd240f4f2607930" providerId="LiveId" clId="{D03D1497-7BD6-4EEC-A53E-9068B3147562}" dt="2020-02-10T23:19:23.814" v="1902"/>
          <ac:picMkLst>
            <pc:docMk/>
            <pc:sldMk cId="850991656" sldId="267"/>
            <ac:picMk id="18" creationId="{42B0A362-4A0A-4187-8D7C-112E1DD94DA2}"/>
          </ac:picMkLst>
        </pc:picChg>
        <pc:cxnChg chg="add del mod">
          <ac:chgData name="kai caraganis" userId="2fd240f4f2607930" providerId="LiveId" clId="{D03D1497-7BD6-4EEC-A53E-9068B3147562}" dt="2020-02-10T23:16:06.560" v="1875" actId="478"/>
          <ac:cxnSpMkLst>
            <pc:docMk/>
            <pc:sldMk cId="850991656" sldId="267"/>
            <ac:cxnSpMk id="13" creationId="{C1FC19CF-4FBB-4C02-9DD1-75CFF0688895}"/>
          </ac:cxnSpMkLst>
        </pc:cxnChg>
      </pc:sldChg>
      <pc:sldChg chg="addSp delSp add del setBg delDesignElem">
        <pc:chgData name="kai caraganis" userId="2fd240f4f2607930" providerId="LiveId" clId="{D03D1497-7BD6-4EEC-A53E-9068B3147562}" dt="2020-02-10T22:27:32.818" v="940"/>
        <pc:sldMkLst>
          <pc:docMk/>
          <pc:sldMk cId="477048727" sldId="268"/>
        </pc:sldMkLst>
        <pc:spChg chg="add del">
          <ac:chgData name="kai caraganis" userId="2fd240f4f2607930" providerId="LiveId" clId="{D03D1497-7BD6-4EEC-A53E-9068B3147562}" dt="2020-02-10T22:27:32.818" v="940"/>
          <ac:spMkLst>
            <pc:docMk/>
            <pc:sldMk cId="477048727" sldId="268"/>
            <ac:spMk id="28" creationId="{6B695AA2-4B70-477F-AF90-536B720A1343}"/>
          </ac:spMkLst>
        </pc:spChg>
      </pc:sldChg>
      <pc:sldChg chg="addSp delSp modSp add ord">
        <pc:chgData name="kai caraganis" userId="2fd240f4f2607930" providerId="LiveId" clId="{D03D1497-7BD6-4EEC-A53E-9068B3147562}" dt="2020-02-12T14:13:03.448" v="4335" actId="14100"/>
        <pc:sldMkLst>
          <pc:docMk/>
          <pc:sldMk cId="3208827658" sldId="268"/>
        </pc:sldMkLst>
        <pc:spChg chg="add del">
          <ac:chgData name="kai caraganis" userId="2fd240f4f2607930" providerId="LiveId" clId="{D03D1497-7BD6-4EEC-A53E-9068B3147562}" dt="2020-02-10T22:39:09.526" v="1069"/>
          <ac:spMkLst>
            <pc:docMk/>
            <pc:sldMk cId="3208827658" sldId="268"/>
            <ac:spMk id="2" creationId="{09FCAD86-4914-4D27-94C4-9773856869B4}"/>
          </ac:spMkLst>
        </pc:spChg>
        <pc:spChg chg="add del mod">
          <ac:chgData name="kai caraganis" userId="2fd240f4f2607930" providerId="LiveId" clId="{D03D1497-7BD6-4EEC-A53E-9068B3147562}" dt="2020-02-10T22:39:31.102" v="1075" actId="767"/>
          <ac:spMkLst>
            <pc:docMk/>
            <pc:sldMk cId="3208827658" sldId="268"/>
            <ac:spMk id="3" creationId="{858B147C-F1B0-4922-BC06-03759B449873}"/>
          </ac:spMkLst>
        </pc:spChg>
        <pc:spChg chg="add del">
          <ac:chgData name="kai caraganis" userId="2fd240f4f2607930" providerId="LiveId" clId="{D03D1497-7BD6-4EEC-A53E-9068B3147562}" dt="2020-02-10T22:39:15.837" v="1072"/>
          <ac:spMkLst>
            <pc:docMk/>
            <pc:sldMk cId="3208827658" sldId="268"/>
            <ac:spMk id="4" creationId="{DE1A0492-85C4-4872-B9AA-2394B4E9F0B2}"/>
          </ac:spMkLst>
        </pc:spChg>
        <pc:spChg chg="del">
          <ac:chgData name="kai caraganis" userId="2fd240f4f2607930" providerId="LiveId" clId="{D03D1497-7BD6-4EEC-A53E-9068B3147562}" dt="2020-02-10T22:37:17.055" v="1067" actId="478"/>
          <ac:spMkLst>
            <pc:docMk/>
            <pc:sldMk cId="3208827658" sldId="268"/>
            <ac:spMk id="5" creationId="{0E492FB5-EA2E-4847-8DBC-BE52276A2086}"/>
          </ac:spMkLst>
        </pc:spChg>
        <pc:spChg chg="add del mod">
          <ac:chgData name="kai caraganis" userId="2fd240f4f2607930" providerId="LiveId" clId="{D03D1497-7BD6-4EEC-A53E-9068B3147562}" dt="2020-02-10T23:19:20.329" v="1901" actId="478"/>
          <ac:spMkLst>
            <pc:docMk/>
            <pc:sldMk cId="3208827658" sldId="268"/>
            <ac:spMk id="9" creationId="{B77F2D36-D2F3-4258-9F64-2DFD4CDD5B75}"/>
          </ac:spMkLst>
        </pc:spChg>
        <pc:spChg chg="add del mod">
          <ac:chgData name="kai caraganis" userId="2fd240f4f2607930" providerId="LiveId" clId="{D03D1497-7BD6-4EEC-A53E-9068B3147562}" dt="2020-02-10T22:47:38.741" v="1135" actId="478"/>
          <ac:spMkLst>
            <pc:docMk/>
            <pc:sldMk cId="3208827658" sldId="268"/>
            <ac:spMk id="11" creationId="{9CA840DB-ACCD-4DFD-8AC3-D4B5456C72D3}"/>
          </ac:spMkLst>
        </pc:spChg>
        <pc:spChg chg="add mod">
          <ac:chgData name="kai caraganis" userId="2fd240f4f2607930" providerId="LiveId" clId="{D03D1497-7BD6-4EEC-A53E-9068B3147562}" dt="2020-02-12T13:57:09.551" v="4229" actId="207"/>
          <ac:spMkLst>
            <pc:docMk/>
            <pc:sldMk cId="3208827658" sldId="268"/>
            <ac:spMk id="12" creationId="{818E0045-8E41-4221-97E1-CA9C04232E5A}"/>
          </ac:spMkLst>
        </pc:spChg>
        <pc:spChg chg="add mod">
          <ac:chgData name="kai caraganis" userId="2fd240f4f2607930" providerId="LiveId" clId="{D03D1497-7BD6-4EEC-A53E-9068B3147562}" dt="2020-02-12T14:12:48.880" v="4330" actId="1076"/>
          <ac:spMkLst>
            <pc:docMk/>
            <pc:sldMk cId="3208827658" sldId="268"/>
            <ac:spMk id="13" creationId="{559BAA09-3B28-477F-BFA3-2497AFCA4FB6}"/>
          </ac:spMkLst>
        </pc:spChg>
        <pc:spChg chg="add mod">
          <ac:chgData name="kai caraganis" userId="2fd240f4f2607930" providerId="LiveId" clId="{D03D1497-7BD6-4EEC-A53E-9068B3147562}" dt="2020-02-12T14:12:55.489" v="4332" actId="1076"/>
          <ac:spMkLst>
            <pc:docMk/>
            <pc:sldMk cId="3208827658" sldId="268"/>
            <ac:spMk id="15" creationId="{566ADD66-3842-4D05-927C-28614955A461}"/>
          </ac:spMkLst>
        </pc:spChg>
        <pc:picChg chg="add mod">
          <ac:chgData name="kai caraganis" userId="2fd240f4f2607930" providerId="LiveId" clId="{D03D1497-7BD6-4EEC-A53E-9068B3147562}" dt="2020-02-10T23:26:08.957" v="1931" actId="1076"/>
          <ac:picMkLst>
            <pc:docMk/>
            <pc:sldMk cId="3208827658" sldId="268"/>
            <ac:picMk id="7" creationId="{8C6C22CE-6DFC-4691-985D-56787D38A73D}"/>
          </ac:picMkLst>
        </pc:picChg>
        <pc:picChg chg="add del mod">
          <ac:chgData name="kai caraganis" userId="2fd240f4f2607930" providerId="LiveId" clId="{D03D1497-7BD6-4EEC-A53E-9068B3147562}" dt="2020-02-10T23:22:31.233" v="1908" actId="478"/>
          <ac:picMkLst>
            <pc:docMk/>
            <pc:sldMk cId="3208827658" sldId="268"/>
            <ac:picMk id="8" creationId="{08361E66-A64C-42B9-BA0E-2AD7ECAC338A}"/>
          </ac:picMkLst>
        </pc:picChg>
        <pc:picChg chg="add mod">
          <ac:chgData name="kai caraganis" userId="2fd240f4f2607930" providerId="LiveId" clId="{D03D1497-7BD6-4EEC-A53E-9068B3147562}" dt="2020-02-12T14:12:51.090" v="4331" actId="1076"/>
          <ac:picMkLst>
            <pc:docMk/>
            <pc:sldMk cId="3208827658" sldId="268"/>
            <ac:picMk id="14" creationId="{C26CBCEF-F892-404F-BD87-A93E0FAEDCA1}"/>
          </ac:picMkLst>
        </pc:picChg>
        <pc:cxnChg chg="add del mod">
          <ac:chgData name="kai caraganis" userId="2fd240f4f2607930" providerId="LiveId" clId="{D03D1497-7BD6-4EEC-A53E-9068B3147562}" dt="2020-02-10T23:22:33.037" v="1909" actId="478"/>
          <ac:cxnSpMkLst>
            <pc:docMk/>
            <pc:sldMk cId="3208827658" sldId="268"/>
            <ac:cxnSpMk id="10" creationId="{8DC9B6E1-4177-40EF-9A82-001DF788B787}"/>
          </ac:cxnSpMkLst>
        </pc:cxnChg>
        <pc:cxnChg chg="add mod">
          <ac:chgData name="kai caraganis" userId="2fd240f4f2607930" providerId="LiveId" clId="{D03D1497-7BD6-4EEC-A53E-9068B3147562}" dt="2020-02-12T14:13:03.448" v="4335" actId="14100"/>
          <ac:cxnSpMkLst>
            <pc:docMk/>
            <pc:sldMk cId="3208827658" sldId="268"/>
            <ac:cxnSpMk id="17" creationId="{F9D52DD2-A328-44D1-A770-5A9C48185E4A}"/>
          </ac:cxnSpMkLst>
        </pc:cxnChg>
      </pc:sldChg>
      <pc:sldChg chg="addSp delSp modSp add del mod ord setClrOvrMap">
        <pc:chgData name="kai caraganis" userId="2fd240f4f2607930" providerId="LiveId" clId="{D03D1497-7BD6-4EEC-A53E-9068B3147562}" dt="2020-02-11T01:07:06.227" v="3326" actId="47"/>
        <pc:sldMkLst>
          <pc:docMk/>
          <pc:sldMk cId="3504208355" sldId="269"/>
        </pc:sldMkLst>
        <pc:spChg chg="del">
          <ac:chgData name="kai caraganis" userId="2fd240f4f2607930" providerId="LiveId" clId="{D03D1497-7BD6-4EEC-A53E-9068B3147562}" dt="2020-02-10T22:37:14.121" v="1066" actId="478"/>
          <ac:spMkLst>
            <pc:docMk/>
            <pc:sldMk cId="3504208355" sldId="269"/>
            <ac:spMk id="5" creationId="{0E492FB5-EA2E-4847-8DBC-BE52276A2086}"/>
          </ac:spMkLst>
        </pc:spChg>
        <pc:spChg chg="add mod">
          <ac:chgData name="kai caraganis" userId="2fd240f4f2607930" providerId="LiveId" clId="{D03D1497-7BD6-4EEC-A53E-9068B3147562}" dt="2020-02-10T23:25:10.158" v="1927" actId="1076"/>
          <ac:spMkLst>
            <pc:docMk/>
            <pc:sldMk cId="3504208355" sldId="269"/>
            <ac:spMk id="8" creationId="{E28110DA-AB33-429F-A3D0-48234F68312B}"/>
          </ac:spMkLst>
        </pc:spChg>
        <pc:spChg chg="del">
          <ac:chgData name="kai caraganis" userId="2fd240f4f2607930" providerId="LiveId" clId="{D03D1497-7BD6-4EEC-A53E-9068B3147562}" dt="2020-02-10T22:43:08.409" v="1082" actId="26606"/>
          <ac:spMkLst>
            <pc:docMk/>
            <pc:sldMk cId="3504208355" sldId="269"/>
            <ac:spMk id="28" creationId="{6B695AA2-4B70-477F-AF90-536B720A1343}"/>
          </ac:spMkLst>
        </pc:spChg>
        <pc:spChg chg="add">
          <ac:chgData name="kai caraganis" userId="2fd240f4f2607930" providerId="LiveId" clId="{D03D1497-7BD6-4EEC-A53E-9068B3147562}" dt="2020-02-10T22:43:08.409" v="1082" actId="26606"/>
          <ac:spMkLst>
            <pc:docMk/>
            <pc:sldMk cId="3504208355" sldId="269"/>
            <ac:spMk id="71" creationId="{C05729A4-6F0F-4423-AD0C-EF27345E6187}"/>
          </ac:spMkLst>
        </pc:spChg>
        <pc:spChg chg="add">
          <ac:chgData name="kai caraganis" userId="2fd240f4f2607930" providerId="LiveId" clId="{D03D1497-7BD6-4EEC-A53E-9068B3147562}" dt="2020-02-10T22:43:08.409" v="1082" actId="26606"/>
          <ac:spMkLst>
            <pc:docMk/>
            <pc:sldMk cId="3504208355" sldId="269"/>
            <ac:spMk id="73" creationId="{204CB79E-F775-42E6-994C-D5FA8C176B65}"/>
          </ac:spMkLst>
        </pc:spChg>
        <pc:spChg chg="add">
          <ac:chgData name="kai caraganis" userId="2fd240f4f2607930" providerId="LiveId" clId="{D03D1497-7BD6-4EEC-A53E-9068B3147562}" dt="2020-02-10T22:43:08.409" v="1082" actId="26606"/>
          <ac:spMkLst>
            <pc:docMk/>
            <pc:sldMk cId="3504208355" sldId="269"/>
            <ac:spMk id="75" creationId="{3AAB5B94-95EF-4963-859C-1FA406D62CA2}"/>
          </ac:spMkLst>
        </pc:spChg>
        <pc:picChg chg="add mod">
          <ac:chgData name="kai caraganis" userId="2fd240f4f2607930" providerId="LiveId" clId="{D03D1497-7BD6-4EEC-A53E-9068B3147562}" dt="2020-02-10T22:43:08.409" v="1082" actId="26606"/>
          <ac:picMkLst>
            <pc:docMk/>
            <pc:sldMk cId="3504208355" sldId="269"/>
            <ac:picMk id="9218" creationId="{87BAB844-1FB1-4D9E-813C-6F31E18D0626}"/>
          </ac:picMkLst>
        </pc:picChg>
      </pc:sldChg>
      <pc:sldChg chg="addSp delSp modSp add ord">
        <pc:chgData name="kai caraganis" userId="2fd240f4f2607930" providerId="LiveId" clId="{D03D1497-7BD6-4EEC-A53E-9068B3147562}" dt="2020-02-12T20:08:27.245" v="5062" actId="1076"/>
        <pc:sldMkLst>
          <pc:docMk/>
          <pc:sldMk cId="1858496148" sldId="270"/>
        </pc:sldMkLst>
        <pc:spChg chg="add mod">
          <ac:chgData name="kai caraganis" userId="2fd240f4f2607930" providerId="LiveId" clId="{D03D1497-7BD6-4EEC-A53E-9068B3147562}" dt="2020-02-12T20:08:24.104" v="5061" actId="1076"/>
          <ac:spMkLst>
            <pc:docMk/>
            <pc:sldMk cId="1858496148" sldId="270"/>
            <ac:spMk id="2" creationId="{70C2FDFF-D7F8-4005-9DFE-EA31ECE16020}"/>
          </ac:spMkLst>
        </pc:spChg>
        <pc:spChg chg="add del mod">
          <ac:chgData name="kai caraganis" userId="2fd240f4f2607930" providerId="LiveId" clId="{D03D1497-7BD6-4EEC-A53E-9068B3147562}" dt="2020-02-12T20:08:27.245" v="5062" actId="1076"/>
          <ac:spMkLst>
            <pc:docMk/>
            <pc:sldMk cId="1858496148" sldId="270"/>
            <ac:spMk id="8" creationId="{0ACC6232-CECA-40F6-8623-DAFA35E742EE}"/>
          </ac:spMkLst>
        </pc:spChg>
        <pc:spChg chg="del mod">
          <ac:chgData name="kai caraganis" userId="2fd240f4f2607930" providerId="LiveId" clId="{D03D1497-7BD6-4EEC-A53E-9068B3147562}" dt="2020-02-10T22:51:07.517" v="1313" actId="478"/>
          <ac:spMkLst>
            <pc:docMk/>
            <pc:sldMk cId="1858496148" sldId="270"/>
            <ac:spMk id="12" creationId="{D5EEC3DF-A4A5-4EC3-B61C-8A038E9BF0CC}"/>
          </ac:spMkLst>
        </pc:spChg>
        <pc:spChg chg="del">
          <ac:chgData name="kai caraganis" userId="2fd240f4f2607930" providerId="LiveId" clId="{D03D1497-7BD6-4EEC-A53E-9068B3147562}" dt="2020-02-10T22:51:12.593" v="1315" actId="478"/>
          <ac:spMkLst>
            <pc:docMk/>
            <pc:sldMk cId="1858496148" sldId="270"/>
            <ac:spMk id="16" creationId="{4090EAC4-D04F-48F0-BCCB-87267275F453}"/>
          </ac:spMkLst>
        </pc:spChg>
        <pc:cxnChg chg="del">
          <ac:chgData name="kai caraganis" userId="2fd240f4f2607930" providerId="LiveId" clId="{D03D1497-7BD6-4EEC-A53E-9068B3147562}" dt="2020-02-10T22:51:09.573" v="1314" actId="478"/>
          <ac:cxnSpMkLst>
            <pc:docMk/>
            <pc:sldMk cId="1858496148" sldId="270"/>
            <ac:cxnSpMk id="13" creationId="{C1FC19CF-4FBB-4C02-9DD1-75CFF0688895}"/>
          </ac:cxnSpMkLst>
        </pc:cxnChg>
      </pc:sldChg>
      <pc:sldChg chg="addSp delSp modSp add del ord">
        <pc:chgData name="kai caraganis" userId="2fd240f4f2607930" providerId="LiveId" clId="{D03D1497-7BD6-4EEC-A53E-9068B3147562}" dt="2020-02-12T14:29:54.527" v="4650" actId="47"/>
        <pc:sldMkLst>
          <pc:docMk/>
          <pc:sldMk cId="3021743349" sldId="271"/>
        </pc:sldMkLst>
        <pc:spChg chg="add del">
          <ac:chgData name="kai caraganis" userId="2fd240f4f2607930" providerId="LiveId" clId="{D03D1497-7BD6-4EEC-A53E-9068B3147562}" dt="2020-02-10T23:51:15.207" v="2244"/>
          <ac:spMkLst>
            <pc:docMk/>
            <pc:sldMk cId="3021743349" sldId="271"/>
            <ac:spMk id="7" creationId="{92833CFA-3399-4BA9-9AFF-B50595466800}"/>
          </ac:spMkLst>
        </pc:spChg>
        <pc:spChg chg="del mod">
          <ac:chgData name="kai caraganis" userId="2fd240f4f2607930" providerId="LiveId" clId="{D03D1497-7BD6-4EEC-A53E-9068B3147562}" dt="2020-02-10T23:06:29.086" v="1872"/>
          <ac:spMkLst>
            <pc:docMk/>
            <pc:sldMk cId="3021743349" sldId="271"/>
            <ac:spMk id="8" creationId="{0ACC6232-CECA-40F6-8623-DAFA35E742EE}"/>
          </ac:spMkLst>
        </pc:spChg>
        <pc:spChg chg="add del mod">
          <ac:chgData name="kai caraganis" userId="2fd240f4f2607930" providerId="LiveId" clId="{D03D1497-7BD6-4EEC-A53E-9068B3147562}" dt="2020-02-12T14:29:26.446" v="4645"/>
          <ac:spMkLst>
            <pc:docMk/>
            <pc:sldMk cId="3021743349" sldId="271"/>
            <ac:spMk id="9" creationId="{367F221C-31C7-490D-A5FC-98B68FFFA279}"/>
          </ac:spMkLst>
        </pc:spChg>
        <pc:spChg chg="add del mod">
          <ac:chgData name="kai caraganis" userId="2fd240f4f2607930" providerId="LiveId" clId="{D03D1497-7BD6-4EEC-A53E-9068B3147562}" dt="2020-02-12T14:29:26.446" v="4645"/>
          <ac:spMkLst>
            <pc:docMk/>
            <pc:sldMk cId="3021743349" sldId="271"/>
            <ac:spMk id="10" creationId="{ADA0868C-C2C0-40FD-853C-469DFD4DE33D}"/>
          </ac:spMkLst>
        </pc:spChg>
        <pc:spChg chg="add del">
          <ac:chgData name="kai caraganis" userId="2fd240f4f2607930" providerId="LiveId" clId="{D03D1497-7BD6-4EEC-A53E-9068B3147562}" dt="2020-02-11T00:03:42.937" v="2622" actId="478"/>
          <ac:spMkLst>
            <pc:docMk/>
            <pc:sldMk cId="3021743349" sldId="271"/>
            <ac:spMk id="11" creationId="{A15D6A29-A2BF-409E-B878-673EED741B3D}"/>
          </ac:spMkLst>
        </pc:spChg>
        <pc:picChg chg="add mod modCrop">
          <ac:chgData name="kai caraganis" userId="2fd240f4f2607930" providerId="LiveId" clId="{D03D1497-7BD6-4EEC-A53E-9068B3147562}" dt="2020-02-12T14:23:21.502" v="4478" actId="732"/>
          <ac:picMkLst>
            <pc:docMk/>
            <pc:sldMk cId="3021743349" sldId="271"/>
            <ac:picMk id="3" creationId="{13D6FC04-4682-40E4-87C9-9FBAE998E821}"/>
          </ac:picMkLst>
        </pc:picChg>
        <pc:picChg chg="add del mod modCrop">
          <ac:chgData name="kai caraganis" userId="2fd240f4f2607930" providerId="LiveId" clId="{D03D1497-7BD6-4EEC-A53E-9068B3147562}" dt="2020-02-10T23:45:52.651" v="2206"/>
          <ac:picMkLst>
            <pc:docMk/>
            <pc:sldMk cId="3021743349" sldId="271"/>
            <ac:picMk id="6" creationId="{91E14C1F-F15F-4CBC-97A9-40B44993A477}"/>
          </ac:picMkLst>
        </pc:picChg>
        <pc:picChg chg="add del mod modCrop">
          <ac:chgData name="kai caraganis" userId="2fd240f4f2607930" providerId="LiveId" clId="{D03D1497-7BD6-4EEC-A53E-9068B3147562}" dt="2020-02-12T14:24:13.315" v="4487" actId="478"/>
          <ac:picMkLst>
            <pc:docMk/>
            <pc:sldMk cId="3021743349" sldId="271"/>
            <ac:picMk id="8" creationId="{590AFBC4-B5BB-493C-A028-66E4EE566765}"/>
          </ac:picMkLst>
        </pc:picChg>
        <pc:picChg chg="add del mod">
          <ac:chgData name="kai caraganis" userId="2fd240f4f2607930" providerId="LiveId" clId="{D03D1497-7BD6-4EEC-A53E-9068B3147562}" dt="2020-02-12T14:18:01.889" v="4437" actId="1076"/>
          <ac:picMkLst>
            <pc:docMk/>
            <pc:sldMk cId="3021743349" sldId="271"/>
            <ac:picMk id="12" creationId="{009AB3EE-3D99-452D-BE44-C3859331C835}"/>
          </ac:picMkLst>
        </pc:picChg>
      </pc:sldChg>
      <pc:sldChg chg="addSp delSp modSp add ord">
        <pc:chgData name="kai caraganis" userId="2fd240f4f2607930" providerId="LiveId" clId="{D03D1497-7BD6-4EEC-A53E-9068B3147562}" dt="2020-02-12T14:35:13.645" v="4699" actId="207"/>
        <pc:sldMkLst>
          <pc:docMk/>
          <pc:sldMk cId="2447136983" sldId="272"/>
        </pc:sldMkLst>
        <pc:spChg chg="add del">
          <ac:chgData name="kai caraganis" userId="2fd240f4f2607930" providerId="LiveId" clId="{D03D1497-7BD6-4EEC-A53E-9068B3147562}" dt="2020-02-10T23:04:06.348" v="1776" actId="478"/>
          <ac:spMkLst>
            <pc:docMk/>
            <pc:sldMk cId="2447136983" sldId="272"/>
            <ac:spMk id="4" creationId="{6CD30591-FC58-4ECD-8609-752729157367}"/>
          </ac:spMkLst>
        </pc:spChg>
        <pc:spChg chg="mod">
          <ac:chgData name="kai caraganis" userId="2fd240f4f2607930" providerId="LiveId" clId="{D03D1497-7BD6-4EEC-A53E-9068B3147562}" dt="2020-02-12T14:35:03.776" v="4697" actId="207"/>
          <ac:spMkLst>
            <pc:docMk/>
            <pc:sldMk cId="2447136983" sldId="272"/>
            <ac:spMk id="8" creationId="{0ACC6232-CECA-40F6-8623-DAFA35E742EE}"/>
          </ac:spMkLst>
        </pc:spChg>
        <pc:spChg chg="add mod">
          <ac:chgData name="kai caraganis" userId="2fd240f4f2607930" providerId="LiveId" clId="{D03D1497-7BD6-4EEC-A53E-9068B3147562}" dt="2020-02-12T14:35:13.645" v="4699" actId="207"/>
          <ac:spMkLst>
            <pc:docMk/>
            <pc:sldMk cId="2447136983" sldId="272"/>
            <ac:spMk id="9" creationId="{3B03874E-B3D5-418A-90CB-322AAF7E5FCF}"/>
          </ac:spMkLst>
        </pc:spChg>
        <pc:spChg chg="add mod">
          <ac:chgData name="kai caraganis" userId="2fd240f4f2607930" providerId="LiveId" clId="{D03D1497-7BD6-4EEC-A53E-9068B3147562}" dt="2020-02-12T14:35:08.296" v="4698" actId="207"/>
          <ac:spMkLst>
            <pc:docMk/>
            <pc:sldMk cId="2447136983" sldId="272"/>
            <ac:spMk id="11" creationId="{898033FB-91E5-41ED-B4A8-04150FA3F5D3}"/>
          </ac:spMkLst>
        </pc:spChg>
        <pc:picChg chg="add del mod">
          <ac:chgData name="kai caraganis" userId="2fd240f4f2607930" providerId="LiveId" clId="{D03D1497-7BD6-4EEC-A53E-9068B3147562}" dt="2020-02-12T14:24:53.541" v="4492" actId="1076"/>
          <ac:picMkLst>
            <pc:docMk/>
            <pc:sldMk cId="2447136983" sldId="272"/>
            <ac:picMk id="3" creationId="{1DC1E9AB-9AEF-4DC1-AE78-ECC1D9D5632A}"/>
          </ac:picMkLst>
        </pc:picChg>
        <pc:picChg chg="add mod">
          <ac:chgData name="kai caraganis" userId="2fd240f4f2607930" providerId="LiveId" clId="{D03D1497-7BD6-4EEC-A53E-9068B3147562}" dt="2020-02-12T14:25:02.110" v="4494" actId="14100"/>
          <ac:picMkLst>
            <pc:docMk/>
            <pc:sldMk cId="2447136983" sldId="272"/>
            <ac:picMk id="7" creationId="{CE449571-204C-421B-A3D9-1308D254C0C3}"/>
          </ac:picMkLst>
        </pc:picChg>
      </pc:sldChg>
      <pc:sldChg chg="addSp delSp modSp add ord">
        <pc:chgData name="kai caraganis" userId="2fd240f4f2607930" providerId="LiveId" clId="{D03D1497-7BD6-4EEC-A53E-9068B3147562}" dt="2020-02-12T14:16:05.866" v="4407" actId="207"/>
        <pc:sldMkLst>
          <pc:docMk/>
          <pc:sldMk cId="1561552462" sldId="273"/>
        </pc:sldMkLst>
        <pc:spChg chg="add del">
          <ac:chgData name="kai caraganis" userId="2fd240f4f2607930" providerId="LiveId" clId="{D03D1497-7BD6-4EEC-A53E-9068B3147562}" dt="2020-02-11T00:24:17.519" v="2822" actId="478"/>
          <ac:spMkLst>
            <pc:docMk/>
            <pc:sldMk cId="1561552462" sldId="273"/>
            <ac:spMk id="2" creationId="{2C6D4605-8140-477B-A5A5-C459C95684EA}"/>
          </ac:spMkLst>
        </pc:spChg>
        <pc:spChg chg="add del">
          <ac:chgData name="kai caraganis" userId="2fd240f4f2607930" providerId="LiveId" clId="{D03D1497-7BD6-4EEC-A53E-9068B3147562}" dt="2020-02-12T14:15:34.120" v="4399" actId="478"/>
          <ac:spMkLst>
            <pc:docMk/>
            <pc:sldMk cId="1561552462" sldId="273"/>
            <ac:spMk id="7" creationId="{83BE84CF-DB73-4AB8-8A30-DAC72B911DF8}"/>
          </ac:spMkLst>
        </pc:spChg>
        <pc:spChg chg="del mod">
          <ac:chgData name="kai caraganis" userId="2fd240f4f2607930" providerId="LiveId" clId="{D03D1497-7BD6-4EEC-A53E-9068B3147562}" dt="2020-02-11T00:24:14.500" v="2820" actId="478"/>
          <ac:spMkLst>
            <pc:docMk/>
            <pc:sldMk cId="1561552462" sldId="273"/>
            <ac:spMk id="8" creationId="{0ACC6232-CECA-40F6-8623-DAFA35E742EE}"/>
          </ac:spMkLst>
        </pc:spChg>
        <pc:spChg chg="add del">
          <ac:chgData name="kai caraganis" userId="2fd240f4f2607930" providerId="LiveId" clId="{D03D1497-7BD6-4EEC-A53E-9068B3147562}" dt="2020-02-12T14:15:36.376" v="4400" actId="478"/>
          <ac:spMkLst>
            <pc:docMk/>
            <pc:sldMk cId="1561552462" sldId="273"/>
            <ac:spMk id="9" creationId="{1968CDCB-D917-435A-B81C-0FD056D2532C}"/>
          </ac:spMkLst>
        </pc:spChg>
        <pc:spChg chg="add mod">
          <ac:chgData name="kai caraganis" userId="2fd240f4f2607930" providerId="LiveId" clId="{D03D1497-7BD6-4EEC-A53E-9068B3147562}" dt="2020-02-12T14:16:05.866" v="4407" actId="207"/>
          <ac:spMkLst>
            <pc:docMk/>
            <pc:sldMk cId="1561552462" sldId="273"/>
            <ac:spMk id="10" creationId="{2D4CB353-ADF6-4AC9-9D4A-CFA504838AEF}"/>
          </ac:spMkLst>
        </pc:spChg>
        <pc:picChg chg="mod modCrop">
          <ac:chgData name="kai caraganis" userId="2fd240f4f2607930" providerId="LiveId" clId="{D03D1497-7BD6-4EEC-A53E-9068B3147562}" dt="2020-02-12T14:15:43.207" v="4402" actId="1076"/>
          <ac:picMkLst>
            <pc:docMk/>
            <pc:sldMk cId="1561552462" sldId="273"/>
            <ac:picMk id="3" creationId="{7147B497-40A3-4FAF-9B27-CA42ECA2AEB2}"/>
          </ac:picMkLst>
        </pc:picChg>
      </pc:sldChg>
      <pc:sldChg chg="add del">
        <pc:chgData name="kai caraganis" userId="2fd240f4f2607930" providerId="LiveId" clId="{D03D1497-7BD6-4EEC-A53E-9068B3147562}" dt="2020-02-10T22:52:08.364" v="1433"/>
        <pc:sldMkLst>
          <pc:docMk/>
          <pc:sldMk cId="4082924743" sldId="273"/>
        </pc:sldMkLst>
      </pc:sldChg>
      <pc:sldChg chg="addSp delSp modSp add ord">
        <pc:chgData name="kai caraganis" userId="2fd240f4f2607930" providerId="LiveId" clId="{D03D1497-7BD6-4EEC-A53E-9068B3147562}" dt="2020-02-12T19:58:58.871" v="4864"/>
        <pc:sldMkLst>
          <pc:docMk/>
          <pc:sldMk cId="2951092645" sldId="274"/>
        </pc:sldMkLst>
        <pc:spChg chg="add del mod">
          <ac:chgData name="kai caraganis" userId="2fd240f4f2607930" providerId="LiveId" clId="{D03D1497-7BD6-4EEC-A53E-9068B3147562}" dt="2020-02-12T14:14:52.247" v="4390" actId="207"/>
          <ac:spMkLst>
            <pc:docMk/>
            <pc:sldMk cId="2951092645" sldId="274"/>
            <ac:spMk id="2" creationId="{7C9E44CE-7501-4FD9-95AD-62C9FE1E26D3}"/>
          </ac:spMkLst>
        </pc:spChg>
        <pc:spChg chg="add mod">
          <ac:chgData name="kai caraganis" userId="2fd240f4f2607930" providerId="LiveId" clId="{D03D1497-7BD6-4EEC-A53E-9068B3147562}" dt="2020-02-12T14:15:06.964" v="4393" actId="207"/>
          <ac:spMkLst>
            <pc:docMk/>
            <pc:sldMk cId="2951092645" sldId="274"/>
            <ac:spMk id="3" creationId="{23A1BD1D-91AF-4EE8-8D98-516E090446A2}"/>
          </ac:spMkLst>
        </pc:spChg>
        <pc:spChg chg="add del">
          <ac:chgData name="kai caraganis" userId="2fd240f4f2607930" providerId="LiveId" clId="{D03D1497-7BD6-4EEC-A53E-9068B3147562}" dt="2020-02-11T00:34:30.332" v="2941"/>
          <ac:spMkLst>
            <pc:docMk/>
            <pc:sldMk cId="2951092645" sldId="274"/>
            <ac:spMk id="6" creationId="{5D341FFE-15F2-4648-B7CF-00B10EDFECB1}"/>
          </ac:spMkLst>
        </pc:spChg>
        <pc:spChg chg="add del">
          <ac:chgData name="kai caraganis" userId="2fd240f4f2607930" providerId="LiveId" clId="{D03D1497-7BD6-4EEC-A53E-9068B3147562}" dt="2020-02-11T00:34:32.834" v="2943"/>
          <ac:spMkLst>
            <pc:docMk/>
            <pc:sldMk cId="2951092645" sldId="274"/>
            <ac:spMk id="7" creationId="{0D7BC188-6EDF-4686-B68E-8669980FAD22}"/>
          </ac:spMkLst>
        </pc:spChg>
        <pc:spChg chg="del mod">
          <ac:chgData name="kai caraganis" userId="2fd240f4f2607930" providerId="LiveId" clId="{D03D1497-7BD6-4EEC-A53E-9068B3147562}" dt="2020-02-11T01:20:42.056" v="3582" actId="478"/>
          <ac:spMkLst>
            <pc:docMk/>
            <pc:sldMk cId="2951092645" sldId="274"/>
            <ac:spMk id="8" creationId="{0ACC6232-CECA-40F6-8623-DAFA35E742EE}"/>
          </ac:spMkLst>
        </pc:spChg>
        <pc:spChg chg="add del">
          <ac:chgData name="kai caraganis" userId="2fd240f4f2607930" providerId="LiveId" clId="{D03D1497-7BD6-4EEC-A53E-9068B3147562}" dt="2020-02-11T01:20:01.697" v="3568"/>
          <ac:spMkLst>
            <pc:docMk/>
            <pc:sldMk cId="2951092645" sldId="274"/>
            <ac:spMk id="9" creationId="{D485A811-D514-4AB4-A1D3-3DD4EF0DB272}"/>
          </ac:spMkLst>
        </pc:spChg>
        <pc:spChg chg="add del mod">
          <ac:chgData name="kai caraganis" userId="2fd240f4f2607930" providerId="LiveId" clId="{D03D1497-7BD6-4EEC-A53E-9068B3147562}" dt="2020-02-11T01:20:23.291" v="3573" actId="478"/>
          <ac:spMkLst>
            <pc:docMk/>
            <pc:sldMk cId="2951092645" sldId="274"/>
            <ac:spMk id="10" creationId="{EABDB860-74C1-477C-AB04-E8634003582A}"/>
          </ac:spMkLst>
        </pc:spChg>
        <pc:spChg chg="add del">
          <ac:chgData name="kai caraganis" userId="2fd240f4f2607930" providerId="LiveId" clId="{D03D1497-7BD6-4EEC-A53E-9068B3147562}" dt="2020-02-12T14:13:48.449" v="4379" actId="478"/>
          <ac:spMkLst>
            <pc:docMk/>
            <pc:sldMk cId="2951092645" sldId="274"/>
            <ac:spMk id="11" creationId="{1CFF9A6F-9395-4C8E-A703-F7BE444796FE}"/>
          </ac:spMkLst>
        </pc:spChg>
      </pc:sldChg>
      <pc:sldChg chg="addSp delSp modSp add mod setBg setClrOvrMap">
        <pc:chgData name="kai caraganis" userId="2fd240f4f2607930" providerId="LiveId" clId="{D03D1497-7BD6-4EEC-A53E-9068B3147562}" dt="2020-02-12T14:41:41.635" v="4782" actId="20577"/>
        <pc:sldMkLst>
          <pc:docMk/>
          <pc:sldMk cId="1319225257" sldId="275"/>
        </pc:sldMkLst>
        <pc:spChg chg="add del mod">
          <ac:chgData name="kai caraganis" userId="2fd240f4f2607930" providerId="LiveId" clId="{D03D1497-7BD6-4EEC-A53E-9068B3147562}" dt="2020-02-12T13:43:38.388" v="3921"/>
          <ac:spMkLst>
            <pc:docMk/>
            <pc:sldMk cId="1319225257" sldId="275"/>
            <ac:spMk id="2" creationId="{273F0DAD-B54E-4C17-B296-1ED4C7D73F25}"/>
          </ac:spMkLst>
        </pc:spChg>
        <pc:spChg chg="del ord">
          <ac:chgData name="kai caraganis" userId="2fd240f4f2607930" providerId="LiveId" clId="{D03D1497-7BD6-4EEC-A53E-9068B3147562}" dt="2020-02-12T13:43:34.166" v="3920" actId="478"/>
          <ac:spMkLst>
            <pc:docMk/>
            <pc:sldMk cId="1319225257" sldId="275"/>
            <ac:spMk id="5" creationId="{0E492FB5-EA2E-4847-8DBC-BE52276A2086}"/>
          </ac:spMkLst>
        </pc:spChg>
        <pc:spChg chg="add mod">
          <ac:chgData name="kai caraganis" userId="2fd240f4f2607930" providerId="LiveId" clId="{D03D1497-7BD6-4EEC-A53E-9068B3147562}" dt="2020-02-12T14:41:41.635" v="4782" actId="20577"/>
          <ac:spMkLst>
            <pc:docMk/>
            <pc:sldMk cId="1319225257" sldId="275"/>
            <ac:spMk id="18" creationId="{54B937EE-39CE-4AB2-ABD7-639341AECF9C}"/>
          </ac:spMkLst>
        </pc:spChg>
        <pc:spChg chg="add del">
          <ac:chgData name="kai caraganis" userId="2fd240f4f2607930" providerId="LiveId" clId="{D03D1497-7BD6-4EEC-A53E-9068B3147562}" dt="2020-02-12T13:39:55.707" v="3914" actId="26606"/>
          <ac:spMkLst>
            <pc:docMk/>
            <pc:sldMk cId="1319225257" sldId="275"/>
            <ac:spMk id="28" creationId="{6B695AA2-4B70-477F-AF90-536B720A1343}"/>
          </ac:spMkLst>
        </pc:spChg>
        <pc:spChg chg="add del">
          <ac:chgData name="kai caraganis" userId="2fd240f4f2607930" providerId="LiveId" clId="{D03D1497-7BD6-4EEC-A53E-9068B3147562}" dt="2020-02-12T13:39:53.163" v="3908" actId="26606"/>
          <ac:spMkLst>
            <pc:docMk/>
            <pc:sldMk cId="1319225257" sldId="275"/>
            <ac:spMk id="73" creationId="{26B4480E-B7FF-4481-890E-043A69AE6FE2}"/>
          </ac:spMkLst>
        </pc:spChg>
        <pc:spChg chg="add del">
          <ac:chgData name="kai caraganis" userId="2fd240f4f2607930" providerId="LiveId" clId="{D03D1497-7BD6-4EEC-A53E-9068B3147562}" dt="2020-02-12T13:39:54.570" v="3911" actId="26606"/>
          <ac:spMkLst>
            <pc:docMk/>
            <pc:sldMk cId="1319225257" sldId="275"/>
            <ac:spMk id="77" creationId="{8CF5084D-B617-4011-8406-A93B64723187}"/>
          </ac:spMkLst>
        </pc:spChg>
        <pc:spChg chg="add del">
          <ac:chgData name="kai caraganis" userId="2fd240f4f2607930" providerId="LiveId" clId="{D03D1497-7BD6-4EEC-A53E-9068B3147562}" dt="2020-02-12T13:39:54.570" v="3911" actId="26606"/>
          <ac:spMkLst>
            <pc:docMk/>
            <pc:sldMk cId="1319225257" sldId="275"/>
            <ac:spMk id="1030" creationId="{26B4480E-B7FF-4481-890E-043A69AE6FE2}"/>
          </ac:spMkLst>
        </pc:spChg>
        <pc:spChg chg="add del">
          <ac:chgData name="kai caraganis" userId="2fd240f4f2607930" providerId="LiveId" clId="{D03D1497-7BD6-4EEC-A53E-9068B3147562}" dt="2020-02-12T13:39:54.570" v="3911" actId="26606"/>
          <ac:spMkLst>
            <pc:docMk/>
            <pc:sldMk cId="1319225257" sldId="275"/>
            <ac:spMk id="1031" creationId="{8C2840C6-6494-4E12-A428-2012DA7DDF8A}"/>
          </ac:spMkLst>
        </pc:spChg>
        <pc:spChg chg="add del">
          <ac:chgData name="kai caraganis" userId="2fd240f4f2607930" providerId="LiveId" clId="{D03D1497-7BD6-4EEC-A53E-9068B3147562}" dt="2020-02-12T13:39:55.707" v="3914" actId="26606"/>
          <ac:spMkLst>
            <pc:docMk/>
            <pc:sldMk cId="1319225257" sldId="275"/>
            <ac:spMk id="1033" creationId="{F7207B7B-5C57-458C-BE38-95D2CD7655BB}"/>
          </ac:spMkLst>
        </pc:spChg>
        <pc:spChg chg="add del">
          <ac:chgData name="kai caraganis" userId="2fd240f4f2607930" providerId="LiveId" clId="{D03D1497-7BD6-4EEC-A53E-9068B3147562}" dt="2020-02-12T13:39:55.707" v="3914" actId="26606"/>
          <ac:spMkLst>
            <pc:docMk/>
            <pc:sldMk cId="1319225257" sldId="275"/>
            <ac:spMk id="1034" creationId="{9822E561-F97C-4CBB-A9A6-A6BF6317BC84}"/>
          </ac:spMkLst>
        </pc:spChg>
        <pc:spChg chg="add del">
          <ac:chgData name="kai caraganis" userId="2fd240f4f2607930" providerId="LiveId" clId="{D03D1497-7BD6-4EEC-A53E-9068B3147562}" dt="2020-02-12T13:39:55.707" v="3914" actId="26606"/>
          <ac:spMkLst>
            <pc:docMk/>
            <pc:sldMk cId="1319225257" sldId="275"/>
            <ac:spMk id="1035" creationId="{B01B0E58-A5C8-4CDA-A2E0-35DF94E59857}"/>
          </ac:spMkLst>
        </pc:spChg>
        <pc:grpChg chg="add del">
          <ac:chgData name="kai caraganis" userId="2fd240f4f2607930" providerId="LiveId" clId="{D03D1497-7BD6-4EEC-A53E-9068B3147562}" dt="2020-02-12T13:39:53.163" v="3908" actId="26606"/>
          <ac:grpSpMkLst>
            <pc:docMk/>
            <pc:sldMk cId="1319225257" sldId="275"/>
            <ac:grpSpMk id="75" creationId="{79394E1F-0B5F-497D-B2A6-8383A2A54834}"/>
          </ac:grpSpMkLst>
        </pc:grpChg>
        <pc:picChg chg="del">
          <ac:chgData name="kai caraganis" userId="2fd240f4f2607930" providerId="LiveId" clId="{D03D1497-7BD6-4EEC-A53E-9068B3147562}" dt="2020-02-10T23:23:32.802" v="1919" actId="478"/>
          <ac:picMkLst>
            <pc:docMk/>
            <pc:sldMk cId="1319225257" sldId="275"/>
            <ac:picMk id="25" creationId="{AC8D0614-835C-4945-ADC0-56A0B14DE8AB}"/>
          </ac:picMkLst>
        </pc:picChg>
        <pc:picChg chg="del mod">
          <ac:chgData name="kai caraganis" userId="2fd240f4f2607930" providerId="LiveId" clId="{D03D1497-7BD6-4EEC-A53E-9068B3147562}" dt="2020-02-12T13:34:12.564" v="3696" actId="478"/>
          <ac:picMkLst>
            <pc:docMk/>
            <pc:sldMk cId="1319225257" sldId="275"/>
            <ac:picMk id="29" creationId="{BF040EB0-FC98-447E-9DE0-DB0F50600884}"/>
          </ac:picMkLst>
        </pc:picChg>
        <pc:picChg chg="add del mod">
          <ac:chgData name="kai caraganis" userId="2fd240f4f2607930" providerId="LiveId" clId="{D03D1497-7BD6-4EEC-A53E-9068B3147562}" dt="2020-02-12T13:34:35.535" v="3699" actId="478"/>
          <ac:picMkLst>
            <pc:docMk/>
            <pc:sldMk cId="1319225257" sldId="275"/>
            <ac:picMk id="1026" creationId="{837D1EEF-C6C6-4944-B7CF-2B851E38EFB7}"/>
          </ac:picMkLst>
        </pc:picChg>
        <pc:picChg chg="add mod">
          <ac:chgData name="kai caraganis" userId="2fd240f4f2607930" providerId="LiveId" clId="{D03D1497-7BD6-4EEC-A53E-9068B3147562}" dt="2020-02-12T14:01:18.107" v="4294" actId="1076"/>
          <ac:picMkLst>
            <pc:docMk/>
            <pc:sldMk cId="1319225257" sldId="275"/>
            <ac:picMk id="1028" creationId="{FD44F84A-7CC0-4CEB-9BC8-C48BB941770E}"/>
          </ac:picMkLst>
        </pc:picChg>
        <pc:picChg chg="del mod">
          <ac:chgData name="kai caraganis" userId="2fd240f4f2607930" providerId="LiveId" clId="{D03D1497-7BD6-4EEC-A53E-9068B3147562}" dt="2020-02-12T13:34:10.761" v="3695" actId="478"/>
          <ac:picMkLst>
            <pc:docMk/>
            <pc:sldMk cId="1319225257" sldId="275"/>
            <ac:picMk id="3084" creationId="{7F28BB56-FF7F-4CC2-ADFE-3950AC0A7288}"/>
          </ac:picMkLst>
        </pc:picChg>
        <pc:picChg chg="del">
          <ac:chgData name="kai caraganis" userId="2fd240f4f2607930" providerId="LiveId" clId="{D03D1497-7BD6-4EEC-A53E-9068B3147562}" dt="2020-02-10T23:23:30.457" v="1918" actId="478"/>
          <ac:picMkLst>
            <pc:docMk/>
            <pc:sldMk cId="1319225257" sldId="275"/>
            <ac:picMk id="3088" creationId="{514127D7-7AFC-4425-A3E6-9325C89A7EC0}"/>
          </ac:picMkLst>
        </pc:picChg>
      </pc:sldChg>
      <pc:sldChg chg="addSp delSp modSp add">
        <pc:chgData name="kai caraganis" userId="2fd240f4f2607930" providerId="LiveId" clId="{D03D1497-7BD6-4EEC-A53E-9068B3147562}" dt="2020-02-12T14:42:48.497" v="4784" actId="207"/>
        <pc:sldMkLst>
          <pc:docMk/>
          <pc:sldMk cId="2454103550" sldId="276"/>
        </pc:sldMkLst>
        <pc:spChg chg="add mod">
          <ac:chgData name="kai caraganis" userId="2fd240f4f2607930" providerId="LiveId" clId="{D03D1497-7BD6-4EEC-A53E-9068B3147562}" dt="2020-02-12T14:42:48.497" v="4784" actId="207"/>
          <ac:spMkLst>
            <pc:docMk/>
            <pc:sldMk cId="2454103550" sldId="276"/>
            <ac:spMk id="3" creationId="{17E71DAC-DD19-417A-98E9-A679E5B0F79F}"/>
          </ac:spMkLst>
        </pc:spChg>
        <pc:spChg chg="del">
          <ac:chgData name="kai caraganis" userId="2fd240f4f2607930" providerId="LiveId" clId="{D03D1497-7BD6-4EEC-A53E-9068B3147562}" dt="2020-02-10T23:35:26.124" v="1968" actId="478"/>
          <ac:spMkLst>
            <pc:docMk/>
            <pc:sldMk cId="2454103550" sldId="276"/>
            <ac:spMk id="5" creationId="{0E492FB5-EA2E-4847-8DBC-BE52276A2086}"/>
          </ac:spMkLst>
        </pc:spChg>
        <pc:spChg chg="add mod">
          <ac:chgData name="kai caraganis" userId="2fd240f4f2607930" providerId="LiveId" clId="{D03D1497-7BD6-4EEC-A53E-9068B3147562}" dt="2020-02-12T13:51:07.247" v="4110" actId="1076"/>
          <ac:spMkLst>
            <pc:docMk/>
            <pc:sldMk cId="2454103550" sldId="276"/>
            <ac:spMk id="6" creationId="{D45320D8-5BF1-4FDA-BCC6-951D578B7A2E}"/>
          </ac:spMkLst>
        </pc:spChg>
        <pc:picChg chg="mod">
          <ac:chgData name="kai caraganis" userId="2fd240f4f2607930" providerId="LiveId" clId="{D03D1497-7BD6-4EEC-A53E-9068B3147562}" dt="2020-02-12T13:50:23.495" v="4009" actId="14100"/>
          <ac:picMkLst>
            <pc:docMk/>
            <pc:sldMk cId="2454103550" sldId="276"/>
            <ac:picMk id="2" creationId="{ADEF7ABC-17F3-4B21-B243-D7457D296E12}"/>
          </ac:picMkLst>
        </pc:picChg>
        <pc:cxnChg chg="add mod">
          <ac:chgData name="kai caraganis" userId="2fd240f4f2607930" providerId="LiveId" clId="{D03D1497-7BD6-4EEC-A53E-9068B3147562}" dt="2020-02-12T13:50:30.434" v="4010" actId="11529"/>
          <ac:cxnSpMkLst>
            <pc:docMk/>
            <pc:sldMk cId="2454103550" sldId="276"/>
            <ac:cxnSpMk id="5" creationId="{2D8B32C5-32AA-4244-ACD0-64A901530D00}"/>
          </ac:cxnSpMkLst>
        </pc:cxnChg>
      </pc:sldChg>
      <pc:sldChg chg="addSp delSp modSp add ord">
        <pc:chgData name="kai caraganis" userId="2fd240f4f2607930" providerId="LiveId" clId="{D03D1497-7BD6-4EEC-A53E-9068B3147562}" dt="2020-02-12T14:35:19.485" v="4701"/>
        <pc:sldMkLst>
          <pc:docMk/>
          <pc:sldMk cId="2026513594" sldId="277"/>
        </pc:sldMkLst>
        <pc:spChg chg="add mod">
          <ac:chgData name="kai caraganis" userId="2fd240f4f2607930" providerId="LiveId" clId="{D03D1497-7BD6-4EEC-A53E-9068B3147562}" dt="2020-02-12T14:33:11.229" v="4658" actId="207"/>
          <ac:spMkLst>
            <pc:docMk/>
            <pc:sldMk cId="2026513594" sldId="277"/>
            <ac:spMk id="2" creationId="{0266F2CA-9447-4C08-B56D-4049FF6B0A78}"/>
          </ac:spMkLst>
        </pc:spChg>
        <pc:spChg chg="add del">
          <ac:chgData name="kai caraganis" userId="2fd240f4f2607930" providerId="LiveId" clId="{D03D1497-7BD6-4EEC-A53E-9068B3147562}" dt="2020-02-10T23:50:32.481" v="2241" actId="478"/>
          <ac:spMkLst>
            <pc:docMk/>
            <pc:sldMk cId="2026513594" sldId="277"/>
            <ac:spMk id="2" creationId="{4A5AB6B3-B2ED-4CB3-89FE-293185BF2863}"/>
          </ac:spMkLst>
        </pc:spChg>
        <pc:spChg chg="mod">
          <ac:chgData name="kai caraganis" userId="2fd240f4f2607930" providerId="LiveId" clId="{D03D1497-7BD6-4EEC-A53E-9068B3147562}" dt="2020-02-12T14:26:00.506" v="4523" actId="1076"/>
          <ac:spMkLst>
            <pc:docMk/>
            <pc:sldMk cId="2026513594" sldId="277"/>
            <ac:spMk id="3" creationId="{151BC424-1038-4B8A-90B5-87ED18A62FB9}"/>
          </ac:spMkLst>
        </pc:spChg>
        <pc:spChg chg="mod">
          <ac:chgData name="kai caraganis" userId="2fd240f4f2607930" providerId="LiveId" clId="{D03D1497-7BD6-4EEC-A53E-9068B3147562}" dt="2020-02-12T14:34:23.936" v="4696" actId="20577"/>
          <ac:spMkLst>
            <pc:docMk/>
            <pc:sldMk cId="2026513594" sldId="277"/>
            <ac:spMk id="8" creationId="{0ACC6232-CECA-40F6-8623-DAFA35E742EE}"/>
          </ac:spMkLst>
        </pc:spChg>
        <pc:picChg chg="add mod">
          <ac:chgData name="kai caraganis" userId="2fd240f4f2607930" providerId="LiveId" clId="{D03D1497-7BD6-4EEC-A53E-9068B3147562}" dt="2020-02-12T14:26:03.368" v="4524" actId="14100"/>
          <ac:picMkLst>
            <pc:docMk/>
            <pc:sldMk cId="2026513594" sldId="277"/>
            <ac:picMk id="7" creationId="{EA866A11-B1F6-4500-AC83-FA6E63DC82BE}"/>
          </ac:picMkLst>
        </pc:picChg>
        <pc:picChg chg="add mod">
          <ac:chgData name="kai caraganis" userId="2fd240f4f2607930" providerId="LiveId" clId="{D03D1497-7BD6-4EEC-A53E-9068B3147562}" dt="2020-02-12T14:26:05.692" v="4525" actId="14100"/>
          <ac:picMkLst>
            <pc:docMk/>
            <pc:sldMk cId="2026513594" sldId="277"/>
            <ac:picMk id="9" creationId="{E46A04BA-E715-4CF5-AAD4-8D06B78C1037}"/>
          </ac:picMkLst>
        </pc:picChg>
      </pc:sldChg>
      <pc:sldChg chg="addSp delSp modSp add ord">
        <pc:chgData name="kai caraganis" userId="2fd240f4f2607930" providerId="LiveId" clId="{D03D1497-7BD6-4EEC-A53E-9068B3147562}" dt="2020-02-12T14:27:28.436" v="4552" actId="1076"/>
        <pc:sldMkLst>
          <pc:docMk/>
          <pc:sldMk cId="2009963948" sldId="278"/>
        </pc:sldMkLst>
        <pc:spChg chg="add del">
          <ac:chgData name="kai caraganis" userId="2fd240f4f2607930" providerId="LiveId" clId="{D03D1497-7BD6-4EEC-A53E-9068B3147562}" dt="2020-02-10T23:55:11.885" v="2255" actId="478"/>
          <ac:spMkLst>
            <pc:docMk/>
            <pc:sldMk cId="2009963948" sldId="278"/>
            <ac:spMk id="2" creationId="{662B71C0-E667-4212-A6F7-4C8017D62C05}"/>
          </ac:spMkLst>
        </pc:spChg>
        <pc:spChg chg="add mod">
          <ac:chgData name="kai caraganis" userId="2fd240f4f2607930" providerId="LiveId" clId="{D03D1497-7BD6-4EEC-A53E-9068B3147562}" dt="2020-02-12T14:27:28.436" v="4552" actId="1076"/>
          <ac:spMkLst>
            <pc:docMk/>
            <pc:sldMk cId="2009963948" sldId="278"/>
            <ac:spMk id="6" creationId="{85AD8EFD-928B-4334-966C-B8C1CD022283}"/>
          </ac:spMkLst>
        </pc:spChg>
        <pc:spChg chg="del">
          <ac:chgData name="kai caraganis" userId="2fd240f4f2607930" providerId="LiveId" clId="{D03D1497-7BD6-4EEC-A53E-9068B3147562}" dt="2020-02-10T23:55:25.902" v="2259" actId="478"/>
          <ac:spMkLst>
            <pc:docMk/>
            <pc:sldMk cId="2009963948" sldId="278"/>
            <ac:spMk id="9" creationId="{367F221C-31C7-490D-A5FC-98B68FFFA279}"/>
          </ac:spMkLst>
        </pc:spChg>
        <pc:spChg chg="del">
          <ac:chgData name="kai caraganis" userId="2fd240f4f2607930" providerId="LiveId" clId="{D03D1497-7BD6-4EEC-A53E-9068B3147562}" dt="2020-02-10T23:55:28.285" v="2260" actId="478"/>
          <ac:spMkLst>
            <pc:docMk/>
            <pc:sldMk cId="2009963948" sldId="278"/>
            <ac:spMk id="10" creationId="{ADA0868C-C2C0-40FD-853C-469DFD4DE33D}"/>
          </ac:spMkLst>
        </pc:spChg>
        <pc:spChg chg="add del mod">
          <ac:chgData name="kai caraganis" userId="2fd240f4f2607930" providerId="LiveId" clId="{D03D1497-7BD6-4EEC-A53E-9068B3147562}" dt="2020-02-12T14:27:11.004" v="4543" actId="478"/>
          <ac:spMkLst>
            <pc:docMk/>
            <pc:sldMk cId="2009963948" sldId="278"/>
            <ac:spMk id="11" creationId="{0484207C-568C-470C-9FC3-A80AE60FFD5B}"/>
          </ac:spMkLst>
        </pc:spChg>
        <pc:picChg chg="del">
          <ac:chgData name="kai caraganis" userId="2fd240f4f2607930" providerId="LiveId" clId="{D03D1497-7BD6-4EEC-A53E-9068B3147562}" dt="2020-02-10T23:55:09.050" v="2253" actId="478"/>
          <ac:picMkLst>
            <pc:docMk/>
            <pc:sldMk cId="2009963948" sldId="278"/>
            <ac:picMk id="3" creationId="{13D6FC04-4682-40E4-87C9-9FBAE998E821}"/>
          </ac:picMkLst>
        </pc:picChg>
        <pc:picChg chg="mod">
          <ac:chgData name="kai caraganis" userId="2fd240f4f2607930" providerId="LiveId" clId="{D03D1497-7BD6-4EEC-A53E-9068B3147562}" dt="2020-02-12T14:27:20.230" v="4547" actId="1076"/>
          <ac:picMkLst>
            <pc:docMk/>
            <pc:sldMk cId="2009963948" sldId="278"/>
            <ac:picMk id="4" creationId="{30928AE7-0D3A-44F5-837A-0B20F398FD6A}"/>
          </ac:picMkLst>
        </pc:picChg>
      </pc:sldChg>
      <pc:sldChg chg="addSp delSp modSp add">
        <pc:chgData name="kai caraganis" userId="2fd240f4f2607930" providerId="LiveId" clId="{D03D1497-7BD6-4EEC-A53E-9068B3147562}" dt="2020-02-12T14:42:53.822" v="4785" actId="207"/>
        <pc:sldMkLst>
          <pc:docMk/>
          <pc:sldMk cId="1540257266" sldId="279"/>
        </pc:sldMkLst>
        <pc:spChg chg="add del mod">
          <ac:chgData name="kai caraganis" userId="2fd240f4f2607930" providerId="LiveId" clId="{D03D1497-7BD6-4EEC-A53E-9068B3147562}" dt="2020-02-12T14:42:53.822" v="4785" actId="207"/>
          <ac:spMkLst>
            <pc:docMk/>
            <pc:sldMk cId="1540257266" sldId="279"/>
            <ac:spMk id="3" creationId="{17E71DAC-DD19-417A-98E9-A679E5B0F79F}"/>
          </ac:spMkLst>
        </pc:spChg>
        <pc:picChg chg="del">
          <ac:chgData name="kai caraganis" userId="2fd240f4f2607930" providerId="LiveId" clId="{D03D1497-7BD6-4EEC-A53E-9068B3147562}" dt="2020-02-11T00:01:44.693" v="2579" actId="478"/>
          <ac:picMkLst>
            <pc:docMk/>
            <pc:sldMk cId="1540257266" sldId="279"/>
            <ac:picMk id="2" creationId="{ADEF7ABC-17F3-4B21-B243-D7457D296E12}"/>
          </ac:picMkLst>
        </pc:picChg>
        <pc:picChg chg="add mod">
          <ac:chgData name="kai caraganis" userId="2fd240f4f2607930" providerId="LiveId" clId="{D03D1497-7BD6-4EEC-A53E-9068B3147562}" dt="2020-02-12T13:51:24.240" v="4120" actId="14100"/>
          <ac:picMkLst>
            <pc:docMk/>
            <pc:sldMk cId="1540257266" sldId="279"/>
            <ac:picMk id="27650" creationId="{A95A2217-3128-4112-84B8-7011CB0B6AAC}"/>
          </ac:picMkLst>
        </pc:picChg>
      </pc:sldChg>
      <pc:sldChg chg="delSp modSp add ord">
        <pc:chgData name="kai caraganis" userId="2fd240f4f2607930" providerId="LiveId" clId="{D03D1497-7BD6-4EEC-A53E-9068B3147562}" dt="2020-02-12T14:27:03.286" v="4542" actId="403"/>
        <pc:sldMkLst>
          <pc:docMk/>
          <pc:sldMk cId="1767887727" sldId="280"/>
        </pc:sldMkLst>
        <pc:spChg chg="mod">
          <ac:chgData name="kai caraganis" userId="2fd240f4f2607930" providerId="LiveId" clId="{D03D1497-7BD6-4EEC-A53E-9068B3147562}" dt="2020-02-12T14:27:03.286" v="4542" actId="403"/>
          <ac:spMkLst>
            <pc:docMk/>
            <pc:sldMk cId="1767887727" sldId="280"/>
            <ac:spMk id="6" creationId="{85AD8EFD-928B-4334-966C-B8C1CD022283}"/>
          </ac:spMkLst>
        </pc:spChg>
        <pc:spChg chg="del mod">
          <ac:chgData name="kai caraganis" userId="2fd240f4f2607930" providerId="LiveId" clId="{D03D1497-7BD6-4EEC-A53E-9068B3147562}" dt="2020-02-12T14:26:48.463" v="4534" actId="478"/>
          <ac:spMkLst>
            <pc:docMk/>
            <pc:sldMk cId="1767887727" sldId="280"/>
            <ac:spMk id="11" creationId="{0484207C-568C-470C-9FC3-A80AE60FFD5B}"/>
          </ac:spMkLst>
        </pc:spChg>
        <pc:picChg chg="mod">
          <ac:chgData name="kai caraganis" userId="2fd240f4f2607930" providerId="LiveId" clId="{D03D1497-7BD6-4EEC-A53E-9068B3147562}" dt="2020-02-12T14:26:58.540" v="4538" actId="1076"/>
          <ac:picMkLst>
            <pc:docMk/>
            <pc:sldMk cId="1767887727" sldId="280"/>
            <ac:picMk id="2" creationId="{FCEE6BF5-A37E-4FA6-A069-57D1F4B25CFC}"/>
          </ac:picMkLst>
        </pc:picChg>
        <pc:picChg chg="del">
          <ac:chgData name="kai caraganis" userId="2fd240f4f2607930" providerId="LiveId" clId="{D03D1497-7BD6-4EEC-A53E-9068B3147562}" dt="2020-02-11T00:07:42.526" v="2667" actId="478"/>
          <ac:picMkLst>
            <pc:docMk/>
            <pc:sldMk cId="1767887727" sldId="280"/>
            <ac:picMk id="4" creationId="{30928AE7-0D3A-44F5-837A-0B20F398FD6A}"/>
          </ac:picMkLst>
        </pc:picChg>
      </pc:sldChg>
      <pc:sldChg chg="addSp delSp modSp add del ord">
        <pc:chgData name="kai caraganis" userId="2fd240f4f2607930" providerId="LiveId" clId="{D03D1497-7BD6-4EEC-A53E-9068B3147562}" dt="2020-02-11T00:33:37.577" v="2935" actId="47"/>
        <pc:sldMkLst>
          <pc:docMk/>
          <pc:sldMk cId="2078622692" sldId="281"/>
        </pc:sldMkLst>
        <pc:spChg chg="add mod">
          <ac:chgData name="kai caraganis" userId="2fd240f4f2607930" providerId="LiveId" clId="{D03D1497-7BD6-4EEC-A53E-9068B3147562}" dt="2020-02-11T00:23:05.907" v="2811" actId="115"/>
          <ac:spMkLst>
            <pc:docMk/>
            <pc:sldMk cId="2078622692" sldId="281"/>
            <ac:spMk id="2" creationId="{DE1B07E4-7341-4C3D-8689-2F34BFFE40D0}"/>
          </ac:spMkLst>
        </pc:spChg>
        <pc:spChg chg="add mod">
          <ac:chgData name="kai caraganis" userId="2fd240f4f2607930" providerId="LiveId" clId="{D03D1497-7BD6-4EEC-A53E-9068B3147562}" dt="2020-02-11T00:20:20.383" v="2776" actId="1076"/>
          <ac:spMkLst>
            <pc:docMk/>
            <pc:sldMk cId="2078622692" sldId="281"/>
            <ac:spMk id="3" creationId="{E006A62A-CE56-4388-BF46-3A7F8F63E654}"/>
          </ac:spMkLst>
        </pc:spChg>
        <pc:spChg chg="del">
          <ac:chgData name="kai caraganis" userId="2fd240f4f2607930" providerId="LiveId" clId="{D03D1497-7BD6-4EEC-A53E-9068B3147562}" dt="2020-02-11T00:19:55.760" v="2768" actId="478"/>
          <ac:spMkLst>
            <pc:docMk/>
            <pc:sldMk cId="2078622692" sldId="281"/>
            <ac:spMk id="5" creationId="{0E492FB5-EA2E-4847-8DBC-BE52276A2086}"/>
          </ac:spMkLst>
        </pc:spChg>
        <pc:spChg chg="del">
          <ac:chgData name="kai caraganis" userId="2fd240f4f2607930" providerId="LiveId" clId="{D03D1497-7BD6-4EEC-A53E-9068B3147562}" dt="2020-02-11T00:19:58.132" v="2769" actId="478"/>
          <ac:spMkLst>
            <pc:docMk/>
            <pc:sldMk cId="2078622692" sldId="281"/>
            <ac:spMk id="17" creationId="{9A86D7C3-C03D-4968-BA1E-05DF793F7E3A}"/>
          </ac:spMkLst>
        </pc:spChg>
        <pc:spChg chg="del">
          <ac:chgData name="kai caraganis" userId="2fd240f4f2607930" providerId="LiveId" clId="{D03D1497-7BD6-4EEC-A53E-9068B3147562}" dt="2020-02-11T00:20:00.309" v="2770" actId="478"/>
          <ac:spMkLst>
            <pc:docMk/>
            <pc:sldMk cId="2078622692" sldId="281"/>
            <ac:spMk id="19" creationId="{35616560-2335-4A74-B0B0-BEA29CE83834}"/>
          </ac:spMkLst>
        </pc:spChg>
      </pc:sldChg>
      <pc:sldChg chg="add del">
        <pc:chgData name="kai caraganis" userId="2fd240f4f2607930" providerId="LiveId" clId="{D03D1497-7BD6-4EEC-A53E-9068B3147562}" dt="2020-02-11T00:55:52.197" v="3144" actId="47"/>
        <pc:sldMkLst>
          <pc:docMk/>
          <pc:sldMk cId="18971009" sldId="282"/>
        </pc:sldMkLst>
      </pc:sldChg>
      <pc:sldChg chg="addSp delSp modSp add ord">
        <pc:chgData name="kai caraganis" userId="2fd240f4f2607930" providerId="LiveId" clId="{D03D1497-7BD6-4EEC-A53E-9068B3147562}" dt="2020-02-12T14:23:58.045" v="4486" actId="1076"/>
        <pc:sldMkLst>
          <pc:docMk/>
          <pc:sldMk cId="1952726529" sldId="283"/>
        </pc:sldMkLst>
        <pc:spChg chg="del">
          <ac:chgData name="kai caraganis" userId="2fd240f4f2607930" providerId="LiveId" clId="{D03D1497-7BD6-4EEC-A53E-9068B3147562}" dt="2020-02-11T00:36:50.568" v="3051" actId="478"/>
          <ac:spMkLst>
            <pc:docMk/>
            <pc:sldMk cId="1952726529" sldId="283"/>
            <ac:spMk id="2" creationId="{7C9E44CE-7501-4FD9-95AD-62C9FE1E26D3}"/>
          </ac:spMkLst>
        </pc:spChg>
        <pc:spChg chg="add mod">
          <ac:chgData name="kai caraganis" userId="2fd240f4f2607930" providerId="LiveId" clId="{D03D1497-7BD6-4EEC-A53E-9068B3147562}" dt="2020-02-12T14:23:58.045" v="4486" actId="1076"/>
          <ac:spMkLst>
            <pc:docMk/>
            <pc:sldMk cId="1952726529" sldId="283"/>
            <ac:spMk id="3" creationId="{94028724-0D5A-4A16-AD1E-6363CBA9FFA8}"/>
          </ac:spMkLst>
        </pc:spChg>
        <pc:spChg chg="add del mod">
          <ac:chgData name="kai caraganis" userId="2fd240f4f2607930" providerId="LiveId" clId="{D03D1497-7BD6-4EEC-A53E-9068B3147562}" dt="2020-02-12T14:23:43.523" v="4481" actId="1076"/>
          <ac:spMkLst>
            <pc:docMk/>
            <pc:sldMk cId="1952726529" sldId="283"/>
            <ac:spMk id="8" creationId="{0ACC6232-CECA-40F6-8623-DAFA35E742EE}"/>
          </ac:spMkLst>
        </pc:spChg>
      </pc:sldChg>
      <pc:sldChg chg="modSp add del">
        <pc:chgData name="kai caraganis" userId="2fd240f4f2607930" providerId="LiveId" clId="{D03D1497-7BD6-4EEC-A53E-9068B3147562}" dt="2020-02-11T00:55:57.445" v="3145" actId="47"/>
        <pc:sldMkLst>
          <pc:docMk/>
          <pc:sldMk cId="907159611" sldId="284"/>
        </pc:sldMkLst>
        <pc:spChg chg="mod">
          <ac:chgData name="kai caraganis" userId="2fd240f4f2607930" providerId="LiveId" clId="{D03D1497-7BD6-4EEC-A53E-9068B3147562}" dt="2020-02-11T00:44:49.282" v="3085" actId="5793"/>
          <ac:spMkLst>
            <pc:docMk/>
            <pc:sldMk cId="907159611" sldId="284"/>
            <ac:spMk id="8" creationId="{0ACC6232-CECA-40F6-8623-DAFA35E742EE}"/>
          </ac:spMkLst>
        </pc:spChg>
      </pc:sldChg>
      <pc:sldChg chg="addSp delSp modSp add ord">
        <pc:chgData name="kai caraganis" userId="2fd240f4f2607930" providerId="LiveId" clId="{D03D1497-7BD6-4EEC-A53E-9068B3147562}" dt="2020-02-12T13:59:59.768" v="4259" actId="207"/>
        <pc:sldMkLst>
          <pc:docMk/>
          <pc:sldMk cId="1062543476" sldId="285"/>
        </pc:sldMkLst>
        <pc:spChg chg="add mod">
          <ac:chgData name="kai caraganis" userId="2fd240f4f2607930" providerId="LiveId" clId="{D03D1497-7BD6-4EEC-A53E-9068B3147562}" dt="2020-02-12T13:59:59.768" v="4259" actId="207"/>
          <ac:spMkLst>
            <pc:docMk/>
            <pc:sldMk cId="1062543476" sldId="285"/>
            <ac:spMk id="6" creationId="{BAB5CECD-635D-4DAB-B3D1-9459CAC0C873}"/>
          </ac:spMkLst>
        </pc:spChg>
        <pc:spChg chg="del">
          <ac:chgData name="kai caraganis" userId="2fd240f4f2607930" providerId="LiveId" clId="{D03D1497-7BD6-4EEC-A53E-9068B3147562}" dt="2020-02-11T00:52:05.407" v="3107" actId="478"/>
          <ac:spMkLst>
            <pc:docMk/>
            <pc:sldMk cId="1062543476" sldId="285"/>
            <ac:spMk id="17" creationId="{0148F866-B91C-4FED-8563-CB77716E2031}"/>
          </ac:spMkLst>
        </pc:spChg>
        <pc:picChg chg="del">
          <ac:chgData name="kai caraganis" userId="2fd240f4f2607930" providerId="LiveId" clId="{D03D1497-7BD6-4EEC-A53E-9068B3147562}" dt="2020-02-11T00:52:06.584" v="3108" actId="478"/>
          <ac:picMkLst>
            <pc:docMk/>
            <pc:sldMk cId="1062543476" sldId="285"/>
            <ac:picMk id="1034" creationId="{6F6CFEC0-629F-436B-BDA8-5CAFCBE1B010}"/>
          </ac:picMkLst>
        </pc:picChg>
      </pc:sldChg>
      <pc:sldChg chg="addSp delSp modSp add del">
        <pc:chgData name="kai caraganis" userId="2fd240f4f2607930" providerId="LiveId" clId="{D03D1497-7BD6-4EEC-A53E-9068B3147562}" dt="2020-02-11T00:54:20.334" v="3135" actId="47"/>
        <pc:sldMkLst>
          <pc:docMk/>
          <pc:sldMk cId="1712516683" sldId="286"/>
        </pc:sldMkLst>
        <pc:spChg chg="del">
          <ac:chgData name="kai caraganis" userId="2fd240f4f2607930" providerId="LiveId" clId="{D03D1497-7BD6-4EEC-A53E-9068B3147562}" dt="2020-02-11T00:52:56.631" v="3116" actId="478"/>
          <ac:spMkLst>
            <pc:docMk/>
            <pc:sldMk cId="1712516683" sldId="286"/>
            <ac:spMk id="3" creationId="{151BC424-1038-4B8A-90B5-87ED18A62FB9}"/>
          </ac:spMkLst>
        </pc:spChg>
        <pc:spChg chg="add del">
          <ac:chgData name="kai caraganis" userId="2fd240f4f2607930" providerId="LiveId" clId="{D03D1497-7BD6-4EEC-A53E-9068B3147562}" dt="2020-02-11T00:53:38.623" v="3120"/>
          <ac:spMkLst>
            <pc:docMk/>
            <pc:sldMk cId="1712516683" sldId="286"/>
            <ac:spMk id="4" creationId="{06761B09-A8DC-46F6-A2B0-A2A769635D27}"/>
          </ac:spMkLst>
        </pc:spChg>
        <pc:spChg chg="del mod">
          <ac:chgData name="kai caraganis" userId="2fd240f4f2607930" providerId="LiveId" clId="{D03D1497-7BD6-4EEC-A53E-9068B3147562}" dt="2020-02-11T00:52:59.933" v="3118" actId="478"/>
          <ac:spMkLst>
            <pc:docMk/>
            <pc:sldMk cId="1712516683" sldId="286"/>
            <ac:spMk id="8" creationId="{0ACC6232-CECA-40F6-8623-DAFA35E742EE}"/>
          </ac:spMkLst>
        </pc:spChg>
        <pc:picChg chg="mod">
          <ac:chgData name="kai caraganis" userId="2fd240f4f2607930" providerId="LiveId" clId="{D03D1497-7BD6-4EEC-A53E-9068B3147562}" dt="2020-02-11T00:53:58.960" v="3130" actId="1076"/>
          <ac:picMkLst>
            <pc:docMk/>
            <pc:sldMk cId="1712516683" sldId="286"/>
            <ac:picMk id="2" creationId="{A81D3BDE-D46E-41CC-B1FC-FBC118468C20}"/>
          </ac:picMkLst>
        </pc:picChg>
        <pc:picChg chg="mod">
          <ac:chgData name="kai caraganis" userId="2fd240f4f2607930" providerId="LiveId" clId="{D03D1497-7BD6-4EEC-A53E-9068B3147562}" dt="2020-02-11T00:54:00.529" v="3131" actId="1076"/>
          <ac:picMkLst>
            <pc:docMk/>
            <pc:sldMk cId="1712516683" sldId="286"/>
            <ac:picMk id="6" creationId="{10B7D67E-1C0D-4236-88EA-F07C8A787C7C}"/>
          </ac:picMkLst>
        </pc:picChg>
      </pc:sldChg>
      <pc:sldChg chg="addSp delSp modSp add ord">
        <pc:chgData name="kai caraganis" userId="2fd240f4f2607930" providerId="LiveId" clId="{D03D1497-7BD6-4EEC-A53E-9068B3147562}" dt="2020-02-12T14:36:47.567" v="4762" actId="403"/>
        <pc:sldMkLst>
          <pc:docMk/>
          <pc:sldMk cId="2024472755" sldId="286"/>
        </pc:sldMkLst>
        <pc:spChg chg="add mod">
          <ac:chgData name="kai caraganis" userId="2fd240f4f2607930" providerId="LiveId" clId="{D03D1497-7BD6-4EEC-A53E-9068B3147562}" dt="2020-02-12T14:36:43.040" v="4759" actId="1076"/>
          <ac:spMkLst>
            <pc:docMk/>
            <pc:sldMk cId="2024472755" sldId="286"/>
            <ac:spMk id="2" creationId="{F66541EF-75A1-414B-88AC-84C6C0AE0728}"/>
          </ac:spMkLst>
        </pc:spChg>
        <pc:spChg chg="add mod">
          <ac:chgData name="kai caraganis" userId="2fd240f4f2607930" providerId="LiveId" clId="{D03D1497-7BD6-4EEC-A53E-9068B3147562}" dt="2020-02-12T14:36:47.567" v="4762" actId="403"/>
          <ac:spMkLst>
            <pc:docMk/>
            <pc:sldMk cId="2024472755" sldId="286"/>
            <ac:spMk id="7" creationId="{FF92DE65-8603-444F-985C-8A0B235F41A5}"/>
          </ac:spMkLst>
        </pc:spChg>
        <pc:spChg chg="del">
          <ac:chgData name="kai caraganis" userId="2fd240f4f2607930" providerId="LiveId" clId="{D03D1497-7BD6-4EEC-A53E-9068B3147562}" dt="2020-02-11T00:58:10.045" v="3190" actId="478"/>
          <ac:spMkLst>
            <pc:docMk/>
            <pc:sldMk cId="2024472755" sldId="286"/>
            <ac:spMk id="17" creationId="{9A86D7C3-C03D-4968-BA1E-05DF793F7E3A}"/>
          </ac:spMkLst>
        </pc:spChg>
        <pc:spChg chg="del">
          <ac:chgData name="kai caraganis" userId="2fd240f4f2607930" providerId="LiveId" clId="{D03D1497-7BD6-4EEC-A53E-9068B3147562}" dt="2020-02-11T00:58:14.550" v="3191" actId="478"/>
          <ac:spMkLst>
            <pc:docMk/>
            <pc:sldMk cId="2024472755" sldId="286"/>
            <ac:spMk id="19" creationId="{35616560-2335-4A74-B0B0-BEA29CE83834}"/>
          </ac:spMkLst>
        </pc:spChg>
      </pc:sldChg>
      <pc:sldChg chg="addSp delSp modSp add ord">
        <pc:chgData name="kai caraganis" userId="2fd240f4f2607930" providerId="LiveId" clId="{D03D1497-7BD6-4EEC-A53E-9068B3147562}" dt="2020-02-12T22:11:35.983" v="5250" actId="1076"/>
        <pc:sldMkLst>
          <pc:docMk/>
          <pc:sldMk cId="3927414918" sldId="287"/>
        </pc:sldMkLst>
        <pc:spChg chg="add mod">
          <ac:chgData name="kai caraganis" userId="2fd240f4f2607930" providerId="LiveId" clId="{D03D1497-7BD6-4EEC-A53E-9068B3147562}" dt="2020-02-12T22:10:21.988" v="5201" actId="1076"/>
          <ac:spMkLst>
            <pc:docMk/>
            <pc:sldMk cId="3927414918" sldId="287"/>
            <ac:spMk id="2" creationId="{0834C92D-3469-4EE4-8C03-C42D9B914744}"/>
          </ac:spMkLst>
        </pc:spChg>
        <pc:spChg chg="del">
          <ac:chgData name="kai caraganis" userId="2fd240f4f2607930" providerId="LiveId" clId="{D03D1497-7BD6-4EEC-A53E-9068B3147562}" dt="2020-02-11T01:08:40.158" v="3330" actId="478"/>
          <ac:spMkLst>
            <pc:docMk/>
            <pc:sldMk cId="3927414918" sldId="287"/>
            <ac:spMk id="2" creationId="{7C9E44CE-7501-4FD9-95AD-62C9FE1E26D3}"/>
          </ac:spMkLst>
        </pc:spChg>
        <pc:spChg chg="add del mod">
          <ac:chgData name="kai caraganis" userId="2fd240f4f2607930" providerId="LiveId" clId="{D03D1497-7BD6-4EEC-A53E-9068B3147562}" dt="2020-02-11T01:12:43.901" v="3454" actId="478"/>
          <ac:spMkLst>
            <pc:docMk/>
            <pc:sldMk cId="3927414918" sldId="287"/>
            <ac:spMk id="3" creationId="{C0F66524-3DA9-43E0-87BA-565AD7878AD0}"/>
          </ac:spMkLst>
        </pc:spChg>
        <pc:spChg chg="add del">
          <ac:chgData name="kai caraganis" userId="2fd240f4f2607930" providerId="LiveId" clId="{D03D1497-7BD6-4EEC-A53E-9068B3147562}" dt="2020-02-12T19:55:55.524" v="4837"/>
          <ac:spMkLst>
            <pc:docMk/>
            <pc:sldMk cId="3927414918" sldId="287"/>
            <ac:spMk id="3" creationId="{F3CB180C-7C68-49F2-9FF9-F4CCEAD03A24}"/>
          </ac:spMkLst>
        </pc:spChg>
        <pc:spChg chg="add mod">
          <ac:chgData name="kai caraganis" userId="2fd240f4f2607930" providerId="LiveId" clId="{D03D1497-7BD6-4EEC-A53E-9068B3147562}" dt="2020-02-12T22:11:27.291" v="5247" actId="1076"/>
          <ac:spMkLst>
            <pc:docMk/>
            <pc:sldMk cId="3927414918" sldId="287"/>
            <ac:spMk id="4" creationId="{EB3C6107-9581-4340-84AB-20181AAFA2EE}"/>
          </ac:spMkLst>
        </pc:spChg>
        <pc:spChg chg="add del mod">
          <ac:chgData name="kai caraganis" userId="2fd240f4f2607930" providerId="LiveId" clId="{D03D1497-7BD6-4EEC-A53E-9068B3147562}" dt="2020-02-11T01:19:54.503" v="3565"/>
          <ac:spMkLst>
            <pc:docMk/>
            <pc:sldMk cId="3927414918" sldId="287"/>
            <ac:spMk id="4" creationId="{F99ED281-F504-432E-B20D-D7FBA74266F3}"/>
          </ac:spMkLst>
        </pc:spChg>
        <pc:spChg chg="mod">
          <ac:chgData name="kai caraganis" userId="2fd240f4f2607930" providerId="LiveId" clId="{D03D1497-7BD6-4EEC-A53E-9068B3147562}" dt="2020-02-12T20:14:49.555" v="5148" actId="1076"/>
          <ac:spMkLst>
            <pc:docMk/>
            <pc:sldMk cId="3927414918" sldId="287"/>
            <ac:spMk id="7" creationId="{BCF334D7-7BBA-491D-BE4C-34A3C9E117D3}"/>
          </ac:spMkLst>
        </pc:spChg>
        <pc:spChg chg="add mod">
          <ac:chgData name="kai caraganis" userId="2fd240f4f2607930" providerId="LiveId" clId="{D03D1497-7BD6-4EEC-A53E-9068B3147562}" dt="2020-02-12T20:14:45.623" v="5147" actId="1076"/>
          <ac:spMkLst>
            <pc:docMk/>
            <pc:sldMk cId="3927414918" sldId="287"/>
            <ac:spMk id="8" creationId="{03921C7F-3ECD-4581-A534-8A97BFEB7C15}"/>
          </ac:spMkLst>
        </pc:spChg>
        <pc:spChg chg="del">
          <ac:chgData name="kai caraganis" userId="2fd240f4f2607930" providerId="LiveId" clId="{D03D1497-7BD6-4EEC-A53E-9068B3147562}" dt="2020-02-11T01:21:08.484" v="3591"/>
          <ac:spMkLst>
            <pc:docMk/>
            <pc:sldMk cId="3927414918" sldId="287"/>
            <ac:spMk id="8" creationId="{0ACC6232-CECA-40F6-8623-DAFA35E742EE}"/>
          </ac:spMkLst>
        </pc:spChg>
        <pc:spChg chg="mod">
          <ac:chgData name="kai caraganis" userId="2fd240f4f2607930" providerId="LiveId" clId="{D03D1497-7BD6-4EEC-A53E-9068B3147562}" dt="2020-02-12T22:10:00.575" v="5196" actId="207"/>
          <ac:spMkLst>
            <pc:docMk/>
            <pc:sldMk cId="3927414918" sldId="287"/>
            <ac:spMk id="9" creationId="{4C8F551C-07F8-41A2-9E63-ABDDAF9B636A}"/>
          </ac:spMkLst>
        </pc:spChg>
        <pc:spChg chg="add mod">
          <ac:chgData name="kai caraganis" userId="2fd240f4f2607930" providerId="LiveId" clId="{D03D1497-7BD6-4EEC-A53E-9068B3147562}" dt="2020-02-12T22:11:03.454" v="5234" actId="1582"/>
          <ac:spMkLst>
            <pc:docMk/>
            <pc:sldMk cId="3927414918" sldId="287"/>
            <ac:spMk id="10" creationId="{E12D6138-54EB-49A4-9247-EFB2D52B82E6}"/>
          </ac:spMkLst>
        </pc:spChg>
        <pc:spChg chg="add del mod">
          <ac:chgData name="kai caraganis" userId="2fd240f4f2607930" providerId="LiveId" clId="{D03D1497-7BD6-4EEC-A53E-9068B3147562}" dt="2020-02-12T22:11:29.055" v="5248" actId="478"/>
          <ac:spMkLst>
            <pc:docMk/>
            <pc:sldMk cId="3927414918" sldId="287"/>
            <ac:spMk id="11" creationId="{1CA9BCC9-F6A1-4890-A226-F677645FEC52}"/>
          </ac:spMkLst>
        </pc:spChg>
        <pc:spChg chg="add mod">
          <ac:chgData name="kai caraganis" userId="2fd240f4f2607930" providerId="LiveId" clId="{D03D1497-7BD6-4EEC-A53E-9068B3147562}" dt="2020-02-12T22:11:35.983" v="5250" actId="1076"/>
          <ac:spMkLst>
            <pc:docMk/>
            <pc:sldMk cId="3927414918" sldId="287"/>
            <ac:spMk id="13" creationId="{6529D6A4-B2CE-4C5B-ABE9-7D6D3569F06E}"/>
          </ac:spMkLst>
        </pc:spChg>
        <pc:picChg chg="add mod modCrop">
          <ac:chgData name="kai caraganis" userId="2fd240f4f2607930" providerId="LiveId" clId="{D03D1497-7BD6-4EEC-A53E-9068B3147562}" dt="2020-02-12T22:09:25.914" v="5188" actId="1076"/>
          <ac:picMkLst>
            <pc:docMk/>
            <pc:sldMk cId="3927414918" sldId="287"/>
            <ac:picMk id="6" creationId="{45C5F0B5-B3F0-4E8B-B766-2877847FE998}"/>
          </ac:picMkLst>
        </pc:picChg>
      </pc:sldChg>
      <pc:sldChg chg="addSp delSp modSp add">
        <pc:chgData name="kai caraganis" userId="2fd240f4f2607930" providerId="LiveId" clId="{D03D1497-7BD6-4EEC-A53E-9068B3147562}" dt="2020-02-12T22:30:39.050" v="5509" actId="403"/>
        <pc:sldMkLst>
          <pc:docMk/>
          <pc:sldMk cId="2350126714" sldId="288"/>
        </pc:sldMkLst>
        <pc:spChg chg="mod">
          <ac:chgData name="kai caraganis" userId="2fd240f4f2607930" providerId="LiveId" clId="{D03D1497-7BD6-4EEC-A53E-9068B3147562}" dt="2020-02-12T14:42:43.880" v="4783" actId="207"/>
          <ac:spMkLst>
            <pc:docMk/>
            <pc:sldMk cId="2350126714" sldId="288"/>
            <ac:spMk id="2" creationId="{273F0DAD-B54E-4C17-B296-1ED4C7D73F25}"/>
          </ac:spMkLst>
        </pc:spChg>
        <pc:spChg chg="add mod">
          <ac:chgData name="kai caraganis" userId="2fd240f4f2607930" providerId="LiveId" clId="{D03D1497-7BD6-4EEC-A53E-9068B3147562}" dt="2020-02-12T22:30:39.050" v="5509" actId="403"/>
          <ac:spMkLst>
            <pc:docMk/>
            <pc:sldMk cId="2350126714" sldId="288"/>
            <ac:spMk id="3" creationId="{0D21877D-F353-4DDC-9F6E-805EEFDE426D}"/>
          </ac:spMkLst>
        </pc:spChg>
        <pc:picChg chg="add del mod">
          <ac:chgData name="kai caraganis" userId="2fd240f4f2607930" providerId="LiveId" clId="{D03D1497-7BD6-4EEC-A53E-9068B3147562}" dt="2020-02-12T13:46:27.337" v="3942" actId="478"/>
          <ac:picMkLst>
            <pc:docMk/>
            <pc:sldMk cId="2350126714" sldId="288"/>
            <ac:picMk id="7" creationId="{29348715-D1FC-4DE4-B7D8-90284EB4B8E0}"/>
          </ac:picMkLst>
        </pc:picChg>
        <pc:picChg chg="del">
          <ac:chgData name="kai caraganis" userId="2fd240f4f2607930" providerId="LiveId" clId="{D03D1497-7BD6-4EEC-A53E-9068B3147562}" dt="2020-02-12T13:26:10.136" v="3690" actId="478"/>
          <ac:picMkLst>
            <pc:docMk/>
            <pc:sldMk cId="2350126714" sldId="288"/>
            <ac:picMk id="29" creationId="{BF040EB0-FC98-447E-9DE0-DB0F50600884}"/>
          </ac:picMkLst>
        </pc:picChg>
        <pc:picChg chg="del">
          <ac:chgData name="kai caraganis" userId="2fd240f4f2607930" providerId="LiveId" clId="{D03D1497-7BD6-4EEC-A53E-9068B3147562}" dt="2020-02-12T13:26:08.535" v="3689" actId="478"/>
          <ac:picMkLst>
            <pc:docMk/>
            <pc:sldMk cId="2350126714" sldId="288"/>
            <ac:picMk id="3084" creationId="{7F28BB56-FF7F-4CC2-ADFE-3950AC0A7288}"/>
          </ac:picMkLst>
        </pc:picChg>
      </pc:sldChg>
      <pc:sldChg chg="add del">
        <pc:chgData name="kai caraganis" userId="2fd240f4f2607930" providerId="LiveId" clId="{D03D1497-7BD6-4EEC-A53E-9068B3147562}" dt="2020-02-12T13:33:41.040" v="3694" actId="47"/>
        <pc:sldMkLst>
          <pc:docMk/>
          <pc:sldMk cId="2739645229" sldId="289"/>
        </pc:sldMkLst>
      </pc:sldChg>
      <pc:sldChg chg="addSp delSp add del ord">
        <pc:chgData name="kai caraganis" userId="2fd240f4f2607930" providerId="LiveId" clId="{D03D1497-7BD6-4EEC-A53E-9068B3147562}" dt="2020-02-12T22:29:09.518" v="5290" actId="47"/>
        <pc:sldMkLst>
          <pc:docMk/>
          <pc:sldMk cId="3373936439" sldId="289"/>
        </pc:sldMkLst>
        <pc:spChg chg="del">
          <ac:chgData name="kai caraganis" userId="2fd240f4f2607930" providerId="LiveId" clId="{D03D1497-7BD6-4EEC-A53E-9068B3147562}" dt="2020-02-12T13:48:43.944" v="3982" actId="478"/>
          <ac:spMkLst>
            <pc:docMk/>
            <pc:sldMk cId="3373936439" sldId="289"/>
            <ac:spMk id="17" creationId="{0148F866-B91C-4FED-8563-CB77716E2031}"/>
          </ac:spMkLst>
        </pc:spChg>
        <pc:picChg chg="add del">
          <ac:chgData name="kai caraganis" userId="2fd240f4f2607930" providerId="LiveId" clId="{D03D1497-7BD6-4EEC-A53E-9068B3147562}" dt="2020-02-12T22:14:41.147" v="5289" actId="478"/>
          <ac:picMkLst>
            <pc:docMk/>
            <pc:sldMk cId="3373936439" sldId="289"/>
            <ac:picMk id="2050" creationId="{FAF0DEF4-2772-4385-A53F-E549EE4D3525}"/>
          </ac:picMkLst>
        </pc:picChg>
      </pc:sldChg>
      <pc:sldChg chg="addSp delSp modSp add del setBg">
        <pc:chgData name="kai caraganis" userId="2fd240f4f2607930" providerId="LiveId" clId="{D03D1497-7BD6-4EEC-A53E-9068B3147562}" dt="2020-02-12T14:18:01.651" v="4436"/>
        <pc:sldMkLst>
          <pc:docMk/>
          <pc:sldMk cId="1462971173" sldId="290"/>
        </pc:sldMkLst>
        <pc:picChg chg="add del mod">
          <ac:chgData name="kai caraganis" userId="2fd240f4f2607930" providerId="LiveId" clId="{D03D1497-7BD6-4EEC-A53E-9068B3147562}" dt="2020-02-12T14:17:55.333" v="4432" actId="14100"/>
          <ac:picMkLst>
            <pc:docMk/>
            <pc:sldMk cId="1462971173" sldId="290"/>
            <ac:picMk id="3" creationId="{13D6FC04-4682-40E4-87C9-9FBAE998E821}"/>
          </ac:picMkLst>
        </pc:picChg>
        <pc:picChg chg="add del mod">
          <ac:chgData name="kai caraganis" userId="2fd240f4f2607930" providerId="LiveId" clId="{D03D1497-7BD6-4EEC-A53E-9068B3147562}" dt="2020-02-12T14:18:01.320" v="4435" actId="1076"/>
          <ac:picMkLst>
            <pc:docMk/>
            <pc:sldMk cId="1462971173" sldId="290"/>
            <ac:picMk id="12" creationId="{009AB3EE-3D99-452D-BE44-C3859331C835}"/>
          </ac:picMkLst>
        </pc:picChg>
      </pc:sldChg>
      <pc:sldChg chg="addSp delSp modSp add">
        <pc:chgData name="kai caraganis" userId="2fd240f4f2607930" providerId="LiveId" clId="{D03D1497-7BD6-4EEC-A53E-9068B3147562}" dt="2020-02-12T14:29:47.896" v="4649" actId="1076"/>
        <pc:sldMkLst>
          <pc:docMk/>
          <pc:sldMk cId="1518206570" sldId="290"/>
        </pc:sldMkLst>
        <pc:spChg chg="add mod">
          <ac:chgData name="kai caraganis" userId="2fd240f4f2607930" providerId="LiveId" clId="{D03D1497-7BD6-4EEC-A53E-9068B3147562}" dt="2020-02-12T14:29:36.574" v="4647" actId="1076"/>
          <ac:spMkLst>
            <pc:docMk/>
            <pc:sldMk cId="1518206570" sldId="290"/>
            <ac:spMk id="2" creationId="{8487E58A-49FC-4CF2-B2D2-7CBF5333BC29}"/>
          </ac:spMkLst>
        </pc:spChg>
        <pc:spChg chg="mod">
          <ac:chgData name="kai caraganis" userId="2fd240f4f2607930" providerId="LiveId" clId="{D03D1497-7BD6-4EEC-A53E-9068B3147562}" dt="2020-02-12T14:29:09.161" v="4643" actId="164"/>
          <ac:spMkLst>
            <pc:docMk/>
            <pc:sldMk cId="1518206570" sldId="290"/>
            <ac:spMk id="5" creationId="{0E492FB5-EA2E-4847-8DBC-BE52276A2086}"/>
          </ac:spMkLst>
        </pc:spChg>
        <pc:spChg chg="del">
          <ac:chgData name="kai caraganis" userId="2fd240f4f2607930" providerId="LiveId" clId="{D03D1497-7BD6-4EEC-A53E-9068B3147562}" dt="2020-02-12T14:27:52.130" v="4554" actId="478"/>
          <ac:spMkLst>
            <pc:docMk/>
            <pc:sldMk cId="1518206570" sldId="290"/>
            <ac:spMk id="9" creationId="{367F221C-31C7-490D-A5FC-98B68FFFA279}"/>
          </ac:spMkLst>
        </pc:spChg>
        <pc:spChg chg="del">
          <ac:chgData name="kai caraganis" userId="2fd240f4f2607930" providerId="LiveId" clId="{D03D1497-7BD6-4EEC-A53E-9068B3147562}" dt="2020-02-12T14:27:52.130" v="4554" actId="478"/>
          <ac:spMkLst>
            <pc:docMk/>
            <pc:sldMk cId="1518206570" sldId="290"/>
            <ac:spMk id="10" creationId="{ADA0868C-C2C0-40FD-853C-469DFD4DE33D}"/>
          </ac:spMkLst>
        </pc:spChg>
        <pc:spChg chg="add mod">
          <ac:chgData name="kai caraganis" userId="2fd240f4f2607930" providerId="LiveId" clId="{D03D1497-7BD6-4EEC-A53E-9068B3147562}" dt="2020-02-12T14:29:43.364" v="4648" actId="1076"/>
          <ac:spMkLst>
            <pc:docMk/>
            <pc:sldMk cId="1518206570" sldId="290"/>
            <ac:spMk id="11" creationId="{C6B30D77-3C42-47C5-82E0-B365A8161B85}"/>
          </ac:spMkLst>
        </pc:spChg>
        <pc:spChg chg="add mod">
          <ac:chgData name="kai caraganis" userId="2fd240f4f2607930" providerId="LiveId" clId="{D03D1497-7BD6-4EEC-A53E-9068B3147562}" dt="2020-02-12T14:29:47.896" v="4649" actId="1076"/>
          <ac:spMkLst>
            <pc:docMk/>
            <pc:sldMk cId="1518206570" sldId="290"/>
            <ac:spMk id="13" creationId="{9BBE4FD6-93FB-47FF-A495-EA39469504AF}"/>
          </ac:spMkLst>
        </pc:spChg>
        <pc:grpChg chg="add mod">
          <ac:chgData name="kai caraganis" userId="2fd240f4f2607930" providerId="LiveId" clId="{D03D1497-7BD6-4EEC-A53E-9068B3147562}" dt="2020-02-12T14:29:13.484" v="4644" actId="1076"/>
          <ac:grpSpMkLst>
            <pc:docMk/>
            <pc:sldMk cId="1518206570" sldId="290"/>
            <ac:grpSpMk id="4" creationId="{42FFF9F6-B94F-437D-827E-41E2FE7436B3}"/>
          </ac:grpSpMkLst>
        </pc:grpChg>
        <pc:picChg chg="mod modCrop">
          <ac:chgData name="kai caraganis" userId="2fd240f4f2607930" providerId="LiveId" clId="{D03D1497-7BD6-4EEC-A53E-9068B3147562}" dt="2020-02-12T14:29:09.161" v="4643" actId="164"/>
          <ac:picMkLst>
            <pc:docMk/>
            <pc:sldMk cId="1518206570" sldId="290"/>
            <ac:picMk id="3" creationId="{13D6FC04-4682-40E4-87C9-9FBAE998E821}"/>
          </ac:picMkLst>
        </pc:picChg>
        <pc:picChg chg="add del">
          <ac:chgData name="kai caraganis" userId="2fd240f4f2607930" providerId="LiveId" clId="{D03D1497-7BD6-4EEC-A53E-9068B3147562}" dt="2020-02-12T14:28:34.834" v="4594" actId="478"/>
          <ac:picMkLst>
            <pc:docMk/>
            <pc:sldMk cId="1518206570" sldId="290"/>
            <ac:picMk id="8" creationId="{9897847C-6C26-47D0-BF2A-7008A867BA3E}"/>
          </ac:picMkLst>
        </pc:picChg>
        <pc:picChg chg="mod">
          <ac:chgData name="kai caraganis" userId="2fd240f4f2607930" providerId="LiveId" clId="{D03D1497-7BD6-4EEC-A53E-9068B3147562}" dt="2020-02-12T14:29:09.161" v="4643" actId="164"/>
          <ac:picMkLst>
            <pc:docMk/>
            <pc:sldMk cId="1518206570" sldId="290"/>
            <ac:picMk id="12" creationId="{009AB3EE-3D99-452D-BE44-C3859331C835}"/>
          </ac:picMkLst>
        </pc:picChg>
      </pc:sldChg>
      <pc:sldChg chg="addSp delSp modSp add del">
        <pc:chgData name="kai caraganis" userId="2fd240f4f2607930" providerId="LiveId" clId="{D03D1497-7BD6-4EEC-A53E-9068B3147562}" dt="2020-02-12T14:24:18.969" v="4488" actId="47"/>
        <pc:sldMkLst>
          <pc:docMk/>
          <pc:sldMk cId="4112135209" sldId="290"/>
        </pc:sldMkLst>
        <pc:spChg chg="mod">
          <ac:chgData name="kai caraganis" userId="2fd240f4f2607930" providerId="LiveId" clId="{D03D1497-7BD6-4EEC-A53E-9068B3147562}" dt="2020-02-12T14:21:44.981" v="4465" actId="14100"/>
          <ac:spMkLst>
            <pc:docMk/>
            <pc:sldMk cId="4112135209" sldId="290"/>
            <ac:spMk id="9" creationId="{367F221C-31C7-490D-A5FC-98B68FFFA279}"/>
          </ac:spMkLst>
        </pc:spChg>
        <pc:spChg chg="mod">
          <ac:chgData name="kai caraganis" userId="2fd240f4f2607930" providerId="LiveId" clId="{D03D1497-7BD6-4EEC-A53E-9068B3147562}" dt="2020-02-12T14:21:50.391" v="4467" actId="14100"/>
          <ac:spMkLst>
            <pc:docMk/>
            <pc:sldMk cId="4112135209" sldId="290"/>
            <ac:spMk id="10" creationId="{ADA0868C-C2C0-40FD-853C-469DFD4DE33D}"/>
          </ac:spMkLst>
        </pc:spChg>
        <pc:picChg chg="del">
          <ac:chgData name="kai caraganis" userId="2fd240f4f2607930" providerId="LiveId" clId="{D03D1497-7BD6-4EEC-A53E-9068B3147562}" dt="2020-02-12T14:20:51.143" v="4449" actId="478"/>
          <ac:picMkLst>
            <pc:docMk/>
            <pc:sldMk cId="4112135209" sldId="290"/>
            <ac:picMk id="3" creationId="{13D6FC04-4682-40E4-87C9-9FBAE998E821}"/>
          </ac:picMkLst>
        </pc:picChg>
        <pc:picChg chg="mod modCrop">
          <ac:chgData name="kai caraganis" userId="2fd240f4f2607930" providerId="LiveId" clId="{D03D1497-7BD6-4EEC-A53E-9068B3147562}" dt="2020-02-12T14:23:06.509" v="4476" actId="732"/>
          <ac:picMkLst>
            <pc:docMk/>
            <pc:sldMk cId="4112135209" sldId="290"/>
            <ac:picMk id="8" creationId="{590AFBC4-B5BB-493C-A028-66E4EE566765}"/>
          </ac:picMkLst>
        </pc:picChg>
        <pc:picChg chg="add del mod">
          <ac:chgData name="kai caraganis" userId="2fd240f4f2607930" providerId="LiveId" clId="{D03D1497-7BD6-4EEC-A53E-9068B3147562}" dt="2020-02-12T14:23:24.598" v="4480" actId="478"/>
          <ac:picMkLst>
            <pc:docMk/>
            <pc:sldMk cId="4112135209" sldId="290"/>
            <ac:picMk id="12" creationId="{009AB3EE-3D99-452D-BE44-C3859331C835}"/>
          </ac:picMkLst>
        </pc:picChg>
      </pc:sldChg>
      <pc:sldChg chg="addSp delSp modSp add">
        <pc:chgData name="kai caraganis" userId="2fd240f4f2607930" providerId="LiveId" clId="{D03D1497-7BD6-4EEC-A53E-9068B3147562}" dt="2020-02-12T22:13:23.358" v="5288" actId="14100"/>
        <pc:sldMkLst>
          <pc:docMk/>
          <pc:sldMk cId="767260746" sldId="291"/>
        </pc:sldMkLst>
        <pc:spChg chg="mod">
          <ac:chgData name="kai caraganis" userId="2fd240f4f2607930" providerId="LiveId" clId="{D03D1497-7BD6-4EEC-A53E-9068B3147562}" dt="2020-02-12T20:01:01.899" v="4913" actId="207"/>
          <ac:spMkLst>
            <pc:docMk/>
            <pc:sldMk cId="767260746" sldId="291"/>
            <ac:spMk id="2" creationId="{0834C92D-3469-4EE4-8C03-C42D9B914744}"/>
          </ac:spMkLst>
        </pc:spChg>
        <pc:spChg chg="add mod">
          <ac:chgData name="kai caraganis" userId="2fd240f4f2607930" providerId="LiveId" clId="{D03D1497-7BD6-4EEC-A53E-9068B3147562}" dt="2020-02-12T19:58:13.319" v="4856" actId="1076"/>
          <ac:spMkLst>
            <pc:docMk/>
            <pc:sldMk cId="767260746" sldId="291"/>
            <ac:spMk id="3" creationId="{286111BF-3E32-44FC-9506-7AACA001DF1B}"/>
          </ac:spMkLst>
        </pc:spChg>
        <pc:spChg chg="add del">
          <ac:chgData name="kai caraganis" userId="2fd240f4f2607930" providerId="LiveId" clId="{D03D1497-7BD6-4EEC-A53E-9068B3147562}" dt="2020-02-12T19:39:19.881" v="4814"/>
          <ac:spMkLst>
            <pc:docMk/>
            <pc:sldMk cId="767260746" sldId="291"/>
            <ac:spMk id="4" creationId="{93B31079-A6FE-4B55-A86A-C1F6BFCE47DB}"/>
          </ac:spMkLst>
        </pc:spChg>
        <pc:spChg chg="add del mod">
          <ac:chgData name="kai caraganis" userId="2fd240f4f2607930" providerId="LiveId" clId="{D03D1497-7BD6-4EEC-A53E-9068B3147562}" dt="2020-02-12T19:39:37.790" v="4821"/>
          <ac:spMkLst>
            <pc:docMk/>
            <pc:sldMk cId="767260746" sldId="291"/>
            <ac:spMk id="6" creationId="{58A9DFAA-4CE0-48A4-8BEC-8D57EDAA43A4}"/>
          </ac:spMkLst>
        </pc:spChg>
        <pc:spChg chg="add mod">
          <ac:chgData name="kai caraganis" userId="2fd240f4f2607930" providerId="LiveId" clId="{D03D1497-7BD6-4EEC-A53E-9068B3147562}" dt="2020-02-12T22:13:23.358" v="5288" actId="14100"/>
          <ac:spMkLst>
            <pc:docMk/>
            <pc:sldMk cId="767260746" sldId="291"/>
            <ac:spMk id="8" creationId="{2F4DE790-262D-4BEB-A63A-3F60CCA85107}"/>
          </ac:spMkLst>
        </pc:spChg>
        <pc:spChg chg="add mod">
          <ac:chgData name="kai caraganis" userId="2fd240f4f2607930" providerId="LiveId" clId="{D03D1497-7BD6-4EEC-A53E-9068B3147562}" dt="2020-02-12T22:13:14.392" v="5286" actId="14100"/>
          <ac:spMkLst>
            <pc:docMk/>
            <pc:sldMk cId="767260746" sldId="291"/>
            <ac:spMk id="10" creationId="{2BBF2B84-AEC2-46F8-90EF-BB36F95A1FEB}"/>
          </ac:spMkLst>
        </pc:spChg>
        <pc:picChg chg="mod modCrop">
          <ac:chgData name="kai caraganis" userId="2fd240f4f2607930" providerId="LiveId" clId="{D03D1497-7BD6-4EEC-A53E-9068B3147562}" dt="2020-02-12T22:12:47.397" v="5253" actId="1076"/>
          <ac:picMkLst>
            <pc:docMk/>
            <pc:sldMk cId="767260746" sldId="291"/>
            <ac:picMk id="7" creationId="{4C02BE1C-2AAC-44DF-ABA4-810E526D40D0}"/>
          </ac:picMkLst>
        </pc:picChg>
      </pc:sldChg>
      <pc:sldChg chg="add del">
        <pc:chgData name="kai caraganis" userId="2fd240f4f2607930" providerId="LiveId" clId="{D03D1497-7BD6-4EEC-A53E-9068B3147562}" dt="2020-02-12T19:11:18.469" v="4787" actId="47"/>
        <pc:sldMkLst>
          <pc:docMk/>
          <pc:sldMk cId="3586520501" sldId="291"/>
        </pc:sldMkLst>
      </pc:sldChg>
      <pc:sldMasterChg chg="modSldLayout">
        <pc:chgData name="kai caraganis" userId="2fd240f4f2607930" providerId="LiveId" clId="{D03D1497-7BD6-4EEC-A53E-9068B3147562}" dt="2020-02-12T13:46:00.147" v="3938"/>
        <pc:sldMasterMkLst>
          <pc:docMk/>
          <pc:sldMasterMk cId="4294844261" sldId="2147483744"/>
        </pc:sldMasterMkLst>
        <pc:sldLayoutChg chg="addSp delSp modSp">
          <pc:chgData name="kai caraganis" userId="2fd240f4f2607930" providerId="LiveId" clId="{D03D1497-7BD6-4EEC-A53E-9068B3147562}" dt="2020-02-12T13:44:45.916" v="3930" actId="478"/>
          <pc:sldLayoutMkLst>
            <pc:docMk/>
            <pc:sldMasterMk cId="4294844261" sldId="2147483744"/>
            <pc:sldLayoutMk cId="2185795493" sldId="2147483741"/>
          </pc:sldLayoutMkLst>
          <pc:picChg chg="add del mod">
            <ac:chgData name="kai caraganis" userId="2fd240f4f2607930" providerId="LiveId" clId="{D03D1497-7BD6-4EEC-A53E-9068B3147562}" dt="2020-02-12T13:44:45.916" v="3930" actId="478"/>
            <ac:picMkLst>
              <pc:docMk/>
              <pc:sldMasterMk cId="4294844261" sldId="2147483744"/>
              <pc:sldLayoutMk cId="2185795493" sldId="2147483741"/>
              <ac:picMk id="11" creationId="{9ACB7F5E-9BFD-48E4-A24C-4841E022100D}"/>
            </ac:picMkLst>
          </pc:picChg>
        </pc:sldLayoutChg>
        <pc:sldLayoutChg chg="addSp delSp modSp">
          <pc:chgData name="kai caraganis" userId="2fd240f4f2607930" providerId="LiveId" clId="{D03D1497-7BD6-4EEC-A53E-9068B3147562}" dt="2020-02-12T13:46:00.147" v="3938"/>
          <pc:sldLayoutMkLst>
            <pc:docMk/>
            <pc:sldMasterMk cId="4294844261" sldId="2147483744"/>
            <pc:sldLayoutMk cId="3648512398" sldId="2147483742"/>
          </pc:sldLayoutMkLst>
          <pc:picChg chg="add del mod">
            <ac:chgData name="kai caraganis" userId="2fd240f4f2607930" providerId="LiveId" clId="{D03D1497-7BD6-4EEC-A53E-9068B3147562}" dt="2020-02-12T13:45:03.958" v="3934" actId="478"/>
            <ac:picMkLst>
              <pc:docMk/>
              <pc:sldMasterMk cId="4294844261" sldId="2147483744"/>
              <pc:sldLayoutMk cId="3648512398" sldId="2147483742"/>
              <ac:picMk id="7" creationId="{F0D2EBDE-7937-41EB-9855-83D26B914C4E}"/>
            </ac:picMkLst>
          </pc:picChg>
          <pc:picChg chg="add del mod">
            <ac:chgData name="kai caraganis" userId="2fd240f4f2607930" providerId="LiveId" clId="{D03D1497-7BD6-4EEC-A53E-9068B3147562}" dt="2020-02-12T13:46:00.147" v="3938"/>
            <ac:picMkLst>
              <pc:docMk/>
              <pc:sldMasterMk cId="4294844261" sldId="2147483744"/>
              <pc:sldLayoutMk cId="3648512398" sldId="2147483742"/>
              <ac:picMk id="11" creationId="{CC0CE475-0019-4E6D-8825-3A36261C6D9D}"/>
            </ac:picMkLst>
          </pc:pic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2/12/2020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5795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455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2/12/2020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32272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2/12/2020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851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2/12/2020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430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8276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6073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212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1056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2/12/2020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51141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2/12/2020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7228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2/12/2020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9484426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33" r:id="rId4"/>
    <p:sldLayoutId id="2147483734" r:id="rId5"/>
    <p:sldLayoutId id="2147483739" r:id="rId6"/>
    <p:sldLayoutId id="2147483735" r:id="rId7"/>
    <p:sldLayoutId id="2147483736" r:id="rId8"/>
    <p:sldLayoutId id="2147483737" r:id="rId9"/>
    <p:sldLayoutId id="2147483738" r:id="rId10"/>
    <p:sldLayoutId id="2147483740"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Image result for white grapes black background">
            <a:extLst>
              <a:ext uri="{FF2B5EF4-FFF2-40B4-BE49-F238E27FC236}">
                <a16:creationId xmlns:a16="http://schemas.microsoft.com/office/drawing/2014/main" id="{FD44F84A-7CC0-4CEB-9BC8-C48BB9417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784" y="2072580"/>
            <a:ext cx="3825867" cy="41639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4B937EE-39CE-4AB2-ABD7-639341AECF9C}"/>
              </a:ext>
            </a:extLst>
          </p:cNvPr>
          <p:cNvSpPr txBox="1"/>
          <p:nvPr/>
        </p:nvSpPr>
        <p:spPr>
          <a:xfrm>
            <a:off x="570951" y="474822"/>
            <a:ext cx="10662471" cy="954107"/>
          </a:xfrm>
          <a:prstGeom prst="rect">
            <a:avLst/>
          </a:prstGeom>
          <a:noFill/>
        </p:spPr>
        <p:txBody>
          <a:bodyPr wrap="square" rtlCol="0">
            <a:spAutoFit/>
          </a:bodyPr>
          <a:lstStyle/>
          <a:p>
            <a:pPr algn="ctr"/>
            <a:r>
              <a:rPr lang="en-US" sz="2800" dirty="0">
                <a:solidFill>
                  <a:srgbClr val="FFC000"/>
                </a:solidFill>
              </a:rPr>
              <a:t>How Machine Learning can improve your wine feature selection when deciding to start a vineyard… </a:t>
            </a:r>
          </a:p>
        </p:txBody>
      </p:sp>
    </p:spTree>
    <p:extLst>
      <p:ext uri="{BB962C8B-B14F-4D97-AF65-F5344CB8AC3E}">
        <p14:creationId xmlns:p14="http://schemas.microsoft.com/office/powerpoint/2010/main" val="13192252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8" name="TextBox 7">
            <a:extLst>
              <a:ext uri="{FF2B5EF4-FFF2-40B4-BE49-F238E27FC236}">
                <a16:creationId xmlns:a16="http://schemas.microsoft.com/office/drawing/2014/main" id="{0ACC6232-CECA-40F6-8623-DAFA35E742EE}"/>
              </a:ext>
            </a:extLst>
          </p:cNvPr>
          <p:cNvSpPr txBox="1"/>
          <p:nvPr/>
        </p:nvSpPr>
        <p:spPr>
          <a:xfrm>
            <a:off x="2533985" y="297131"/>
            <a:ext cx="6684885" cy="369332"/>
          </a:xfrm>
          <a:prstGeom prst="rect">
            <a:avLst/>
          </a:prstGeom>
          <a:noFill/>
        </p:spPr>
        <p:txBody>
          <a:bodyPr wrap="square" rtlCol="0">
            <a:spAutoFit/>
          </a:bodyPr>
          <a:lstStyle/>
          <a:p>
            <a:pPr algn="ctr"/>
            <a:r>
              <a:rPr lang="en-US" dirty="0"/>
              <a:t>Feature definition</a:t>
            </a:r>
          </a:p>
        </p:txBody>
      </p:sp>
      <p:sp>
        <p:nvSpPr>
          <p:cNvPr id="3" name="Rectangle 2">
            <a:extLst>
              <a:ext uri="{FF2B5EF4-FFF2-40B4-BE49-F238E27FC236}">
                <a16:creationId xmlns:a16="http://schemas.microsoft.com/office/drawing/2014/main" id="{94028724-0D5A-4A16-AD1E-6363CBA9FFA8}"/>
              </a:ext>
            </a:extLst>
          </p:cNvPr>
          <p:cNvSpPr/>
          <p:nvPr/>
        </p:nvSpPr>
        <p:spPr>
          <a:xfrm>
            <a:off x="174955" y="981091"/>
            <a:ext cx="11842089" cy="5632311"/>
          </a:xfrm>
          <a:prstGeom prst="rect">
            <a:avLst/>
          </a:prstGeom>
        </p:spPr>
        <p:txBody>
          <a:bodyPr wrap="square">
            <a:spAutoFit/>
          </a:bodyPr>
          <a:lstStyle/>
          <a:p>
            <a:pPr algn="ctr" fontAlgn="base"/>
            <a:r>
              <a:rPr lang="en-US" sz="2000" dirty="0">
                <a:solidFill>
                  <a:srgbClr val="FFC000"/>
                </a:solidFill>
                <a:latin typeface="Inter"/>
              </a:rPr>
              <a:t>1 - fixed acidity: </a:t>
            </a:r>
            <a:r>
              <a:rPr lang="en-US" sz="2000" dirty="0">
                <a:latin typeface="Inter"/>
              </a:rPr>
              <a:t>most acids involved with wine or fixed or nonvolatile (do not evaporate readily)</a:t>
            </a:r>
          </a:p>
          <a:p>
            <a:pPr algn="ctr" fontAlgn="base"/>
            <a:r>
              <a:rPr lang="en-US" sz="2000" dirty="0">
                <a:solidFill>
                  <a:srgbClr val="FFC000"/>
                </a:solidFill>
                <a:latin typeface="Inter"/>
              </a:rPr>
              <a:t>2 - volatile acidity: </a:t>
            </a:r>
            <a:r>
              <a:rPr lang="en-US" sz="2000" dirty="0">
                <a:latin typeface="Inter"/>
              </a:rPr>
              <a:t>the amount of acetic acid in wine, which at too high of levels can lead to an unpleasant, vinegar taste</a:t>
            </a:r>
          </a:p>
          <a:p>
            <a:pPr algn="ctr" fontAlgn="base"/>
            <a:r>
              <a:rPr lang="en-US" sz="2000" dirty="0">
                <a:solidFill>
                  <a:srgbClr val="FFC000"/>
                </a:solidFill>
                <a:latin typeface="Inter"/>
              </a:rPr>
              <a:t>3 - citric acid: </a:t>
            </a:r>
            <a:r>
              <a:rPr lang="en-US" sz="2000" dirty="0">
                <a:latin typeface="Inter"/>
              </a:rPr>
              <a:t>found in small quantities, citric acid can add 'freshness' and flavor to wines</a:t>
            </a:r>
          </a:p>
          <a:p>
            <a:pPr algn="ctr" fontAlgn="base"/>
            <a:r>
              <a:rPr lang="en-US" sz="2000" dirty="0">
                <a:solidFill>
                  <a:srgbClr val="FFC000"/>
                </a:solidFill>
                <a:latin typeface="Inter"/>
              </a:rPr>
              <a:t>4 - residual sugar: </a:t>
            </a:r>
            <a:r>
              <a:rPr lang="en-US" sz="2000" dirty="0">
                <a:latin typeface="Inter"/>
              </a:rPr>
              <a:t>the amount of sugar remaining after fermentation stops, it's rare to find wines with less than 1 gram/liter and wines with greater than 45 grams/liter are considered sweet</a:t>
            </a:r>
          </a:p>
          <a:p>
            <a:pPr algn="ctr" fontAlgn="base"/>
            <a:r>
              <a:rPr lang="en-US" sz="2000" dirty="0">
                <a:solidFill>
                  <a:srgbClr val="FFC000"/>
                </a:solidFill>
                <a:latin typeface="Inter"/>
              </a:rPr>
              <a:t>5 - chlorides: </a:t>
            </a:r>
            <a:r>
              <a:rPr lang="en-US" sz="2000" dirty="0">
                <a:latin typeface="Inter"/>
              </a:rPr>
              <a:t>the amount of salt in the wine</a:t>
            </a:r>
          </a:p>
          <a:p>
            <a:pPr algn="ctr" fontAlgn="base"/>
            <a:r>
              <a:rPr lang="en-US" sz="2000" dirty="0">
                <a:solidFill>
                  <a:srgbClr val="FFC000"/>
                </a:solidFill>
                <a:latin typeface="Inter"/>
              </a:rPr>
              <a:t>6 - free sulfur dioxide: </a:t>
            </a:r>
            <a:r>
              <a:rPr lang="en-US" sz="2000" dirty="0">
                <a:latin typeface="Inter"/>
              </a:rPr>
              <a:t>the free form of SO2 exists in equilibrium between molecular SO2 (as a dissolved gas) and bisulfite ion; it prevents microbial growth and the oxidation of wine</a:t>
            </a:r>
          </a:p>
          <a:p>
            <a:pPr algn="ctr" fontAlgn="base"/>
            <a:r>
              <a:rPr lang="en-US" sz="2000" dirty="0">
                <a:solidFill>
                  <a:srgbClr val="FFC000"/>
                </a:solidFill>
                <a:latin typeface="Inter"/>
              </a:rPr>
              <a:t>7 - total sulfur dioxide: </a:t>
            </a:r>
            <a:r>
              <a:rPr lang="en-US" sz="2000" dirty="0">
                <a:latin typeface="Inter"/>
              </a:rPr>
              <a:t>amount of free and bound forms of S02; in low concentrations, SO2 is mostly undetectable in wine, but at free SO2 concentrations over 50 ppm, SO2 becomes evident in the nose and taste of wine</a:t>
            </a:r>
          </a:p>
          <a:p>
            <a:pPr algn="ctr" fontAlgn="base"/>
            <a:r>
              <a:rPr lang="en-US" sz="2000" dirty="0">
                <a:solidFill>
                  <a:srgbClr val="FFC000"/>
                </a:solidFill>
                <a:latin typeface="Inter"/>
              </a:rPr>
              <a:t>8 - density: </a:t>
            </a:r>
            <a:r>
              <a:rPr lang="en-US" sz="2000" dirty="0">
                <a:latin typeface="Inter"/>
              </a:rPr>
              <a:t>the density of water is close to that of water depending on the percent alcohol and sugar content</a:t>
            </a:r>
          </a:p>
          <a:p>
            <a:pPr algn="ctr" fontAlgn="base"/>
            <a:r>
              <a:rPr lang="en-US" sz="2000" dirty="0">
                <a:solidFill>
                  <a:srgbClr val="FFC000"/>
                </a:solidFill>
                <a:latin typeface="Inter"/>
              </a:rPr>
              <a:t>9 - pH: </a:t>
            </a:r>
            <a:r>
              <a:rPr lang="en-US" sz="2000" dirty="0">
                <a:latin typeface="Inter"/>
              </a:rPr>
              <a:t>describes how acidic or basic a wine is on a scale from 0 (very acidic) to 14 (very basic); most wines are between 3-4 on the pH scale</a:t>
            </a:r>
          </a:p>
          <a:p>
            <a:pPr algn="ctr" fontAlgn="base"/>
            <a:r>
              <a:rPr lang="en-US" sz="2000" dirty="0">
                <a:solidFill>
                  <a:srgbClr val="FFC000"/>
                </a:solidFill>
                <a:latin typeface="Inter"/>
              </a:rPr>
              <a:t>10 - sulphates</a:t>
            </a:r>
            <a:r>
              <a:rPr lang="en-US" sz="2000" dirty="0">
                <a:latin typeface="Inter"/>
              </a:rPr>
              <a:t>: a wine additive which can contribute to sulfur dioxide gas (S02) levels, </a:t>
            </a:r>
            <a:r>
              <a:rPr lang="en-US" sz="2000" dirty="0" err="1">
                <a:latin typeface="Inter"/>
              </a:rPr>
              <a:t>wich</a:t>
            </a:r>
            <a:r>
              <a:rPr lang="en-US" sz="2000" dirty="0">
                <a:latin typeface="Inter"/>
              </a:rPr>
              <a:t> acts as an antimicrobial and antioxidant</a:t>
            </a:r>
          </a:p>
          <a:p>
            <a:pPr algn="ctr" fontAlgn="base"/>
            <a:r>
              <a:rPr lang="en-US" sz="2000" dirty="0">
                <a:solidFill>
                  <a:srgbClr val="FFC000"/>
                </a:solidFill>
                <a:latin typeface="Inter"/>
              </a:rPr>
              <a:t>11 - alcohol: </a:t>
            </a:r>
            <a:r>
              <a:rPr lang="en-US" sz="2000" dirty="0">
                <a:latin typeface="Inter"/>
              </a:rPr>
              <a:t>the percent alcohol content of the wine</a:t>
            </a:r>
            <a:endParaRPr lang="en-US" sz="2000" b="0" i="0" dirty="0">
              <a:effectLst/>
              <a:latin typeface="Inter"/>
            </a:endParaRPr>
          </a:p>
        </p:txBody>
      </p:sp>
    </p:spTree>
    <p:extLst>
      <p:ext uri="{BB962C8B-B14F-4D97-AF65-F5344CB8AC3E}">
        <p14:creationId xmlns:p14="http://schemas.microsoft.com/office/powerpoint/2010/main" val="195272652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674340" y="1180229"/>
            <a:ext cx="9735155"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6" name="Rectangle 5">
            <a:extLst>
              <a:ext uri="{FF2B5EF4-FFF2-40B4-BE49-F238E27FC236}">
                <a16:creationId xmlns:a16="http://schemas.microsoft.com/office/drawing/2014/main" id="{BAB5CECD-635D-4DAB-B3D1-9459CAC0C873}"/>
              </a:ext>
            </a:extLst>
          </p:cNvPr>
          <p:cNvSpPr/>
          <p:nvPr/>
        </p:nvSpPr>
        <p:spPr>
          <a:xfrm>
            <a:off x="349708" y="1443841"/>
            <a:ext cx="11047879" cy="3970318"/>
          </a:xfrm>
          <a:prstGeom prst="rect">
            <a:avLst/>
          </a:prstGeom>
        </p:spPr>
        <p:txBody>
          <a:bodyPr wrap="square">
            <a:spAutoFit/>
          </a:bodyPr>
          <a:lstStyle/>
          <a:p>
            <a:pPr algn="ctr"/>
            <a:r>
              <a:rPr lang="en-US" sz="2800" b="1" dirty="0">
                <a:solidFill>
                  <a:srgbClr val="FFC000"/>
                </a:solidFill>
                <a:latin typeface="Inter"/>
              </a:rPr>
              <a:t>Visualizing the attributes</a:t>
            </a:r>
            <a:br>
              <a:rPr lang="en-US" sz="2800" dirty="0">
                <a:solidFill>
                  <a:srgbClr val="FFC000"/>
                </a:solidFill>
                <a:latin typeface="Inter"/>
              </a:rPr>
            </a:br>
            <a:r>
              <a:rPr lang="en-US" sz="2800" dirty="0">
                <a:latin typeface="Inter"/>
              </a:rPr>
              <a:t>Before making prediction, we will try to visualize the rest of the variables and see if we can find any pattern that could explain the quality of white wines. </a:t>
            </a:r>
            <a:endParaRPr lang="en-US" sz="2800" b="1" dirty="0">
              <a:latin typeface="Inter"/>
            </a:endParaRPr>
          </a:p>
          <a:p>
            <a:pPr algn="ctr"/>
            <a:endParaRPr lang="en-US" sz="2800" b="1" dirty="0">
              <a:latin typeface="Inter"/>
            </a:endParaRPr>
          </a:p>
          <a:p>
            <a:pPr algn="ctr"/>
            <a:r>
              <a:rPr lang="en-US" sz="2800" b="1" dirty="0">
                <a:solidFill>
                  <a:srgbClr val="FFC000"/>
                </a:solidFill>
                <a:latin typeface="Inter"/>
              </a:rPr>
              <a:t>Correlation:</a:t>
            </a:r>
            <a:br>
              <a:rPr lang="en-US" sz="2800" dirty="0">
                <a:latin typeface="Inter"/>
              </a:rPr>
            </a:br>
            <a:r>
              <a:rPr lang="en-US" sz="2800" dirty="0">
                <a:latin typeface="Inter"/>
              </a:rPr>
              <a:t>The dataset has 11 physio-chemical attributes and there are chances that some of them are correlated. To check this and also to check how strongly quality is correlated with other variables we will plot correlation matrix.</a:t>
            </a:r>
            <a:endParaRPr lang="en-US" sz="2800" b="0" i="0" dirty="0">
              <a:effectLst/>
              <a:latin typeface="Inter"/>
            </a:endParaRPr>
          </a:p>
        </p:txBody>
      </p:sp>
    </p:spTree>
    <p:extLst>
      <p:ext uri="{BB962C8B-B14F-4D97-AF65-F5344CB8AC3E}">
        <p14:creationId xmlns:p14="http://schemas.microsoft.com/office/powerpoint/2010/main" val="106254347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2FFF9F6-B94F-437D-827E-41E2FE7436B3}"/>
              </a:ext>
            </a:extLst>
          </p:cNvPr>
          <p:cNvGrpSpPr/>
          <p:nvPr/>
        </p:nvGrpSpPr>
        <p:grpSpPr>
          <a:xfrm>
            <a:off x="495657" y="1224678"/>
            <a:ext cx="10225530" cy="5351652"/>
            <a:chOff x="370397" y="1357782"/>
            <a:chExt cx="10225530" cy="5351652"/>
          </a:xfrm>
        </p:grpSpPr>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pic>
          <p:nvPicPr>
            <p:cNvPr id="3" name="Picture 2">
              <a:extLst>
                <a:ext uri="{FF2B5EF4-FFF2-40B4-BE49-F238E27FC236}">
                  <a16:creationId xmlns:a16="http://schemas.microsoft.com/office/drawing/2014/main" id="{13D6FC04-4682-40E4-87C9-9FBAE998E821}"/>
                </a:ext>
              </a:extLst>
            </p:cNvPr>
            <p:cNvPicPr>
              <a:picLocks noChangeAspect="1"/>
            </p:cNvPicPr>
            <p:nvPr/>
          </p:nvPicPr>
          <p:blipFill rotWithShape="1">
            <a:blip r:embed="rId2">
              <a:extLst>
                <a:ext uri="{28A0092B-C50C-407E-A947-70E740481C1C}">
                  <a14:useLocalDpi xmlns:a14="http://schemas.microsoft.com/office/drawing/2010/main" val="0"/>
                </a:ext>
              </a:extLst>
            </a:blip>
            <a:srcRect t="9747" r="12275" b="2777"/>
            <a:stretch/>
          </p:blipFill>
          <p:spPr>
            <a:xfrm>
              <a:off x="2061265" y="1666415"/>
              <a:ext cx="5057390" cy="5043019"/>
            </a:xfrm>
            <a:prstGeom prst="rect">
              <a:avLst/>
            </a:prstGeom>
          </p:spPr>
        </p:pic>
        <p:pic>
          <p:nvPicPr>
            <p:cNvPr id="12" name="Picture 11">
              <a:extLst>
                <a:ext uri="{FF2B5EF4-FFF2-40B4-BE49-F238E27FC236}">
                  <a16:creationId xmlns:a16="http://schemas.microsoft.com/office/drawing/2014/main" id="{009AB3EE-3D99-452D-BE44-C3859331C835}"/>
                </a:ext>
              </a:extLst>
            </p:cNvPr>
            <p:cNvPicPr>
              <a:picLocks noChangeAspect="1"/>
            </p:cNvPicPr>
            <p:nvPr/>
          </p:nvPicPr>
          <p:blipFill>
            <a:blip r:embed="rId3"/>
            <a:stretch>
              <a:fillRect/>
            </a:stretch>
          </p:blipFill>
          <p:spPr>
            <a:xfrm>
              <a:off x="7118655" y="1666415"/>
              <a:ext cx="2574322" cy="5043019"/>
            </a:xfrm>
            <a:prstGeom prst="rect">
              <a:avLst/>
            </a:prstGeom>
          </p:spPr>
        </p:pic>
      </p:grpSp>
      <p:sp>
        <p:nvSpPr>
          <p:cNvPr id="2" name="TextBox 1">
            <a:extLst>
              <a:ext uri="{FF2B5EF4-FFF2-40B4-BE49-F238E27FC236}">
                <a16:creationId xmlns:a16="http://schemas.microsoft.com/office/drawing/2014/main" id="{8487E58A-49FC-4CF2-B2D2-7CBF5333BC29}"/>
              </a:ext>
            </a:extLst>
          </p:cNvPr>
          <p:cNvSpPr txBox="1"/>
          <p:nvPr/>
        </p:nvSpPr>
        <p:spPr>
          <a:xfrm>
            <a:off x="3628372" y="271223"/>
            <a:ext cx="4935255" cy="523220"/>
          </a:xfrm>
          <a:prstGeom prst="rect">
            <a:avLst/>
          </a:prstGeom>
          <a:noFill/>
        </p:spPr>
        <p:txBody>
          <a:bodyPr wrap="square" rtlCol="0">
            <a:spAutoFit/>
          </a:bodyPr>
          <a:lstStyle/>
          <a:p>
            <a:pPr algn="ctr"/>
            <a:r>
              <a:rPr lang="en-US" sz="2800" dirty="0">
                <a:solidFill>
                  <a:srgbClr val="FFC000"/>
                </a:solidFill>
              </a:rPr>
              <a:t>Correlation of features</a:t>
            </a:r>
          </a:p>
        </p:txBody>
      </p:sp>
      <p:sp>
        <p:nvSpPr>
          <p:cNvPr id="11" name="Rectangle 10">
            <a:extLst>
              <a:ext uri="{FF2B5EF4-FFF2-40B4-BE49-F238E27FC236}">
                <a16:creationId xmlns:a16="http://schemas.microsoft.com/office/drawing/2014/main" id="{C6B30D77-3C42-47C5-82E0-B365A8161B85}"/>
              </a:ext>
            </a:extLst>
          </p:cNvPr>
          <p:cNvSpPr/>
          <p:nvPr/>
        </p:nvSpPr>
        <p:spPr>
          <a:xfrm>
            <a:off x="5560948" y="809081"/>
            <a:ext cx="1070101" cy="369332"/>
          </a:xfrm>
          <a:prstGeom prst="rect">
            <a:avLst/>
          </a:prstGeom>
        </p:spPr>
        <p:txBody>
          <a:bodyPr wrap="none">
            <a:spAutoFit/>
          </a:bodyPr>
          <a:lstStyle/>
          <a:p>
            <a:r>
              <a:rPr lang="en-US" dirty="0">
                <a:solidFill>
                  <a:srgbClr val="FFC000"/>
                </a:solidFill>
              </a:rPr>
              <a:t>df.corr()</a:t>
            </a:r>
          </a:p>
        </p:txBody>
      </p:sp>
      <p:sp>
        <p:nvSpPr>
          <p:cNvPr id="13" name="Rectangle 12">
            <a:extLst>
              <a:ext uri="{FF2B5EF4-FFF2-40B4-BE49-F238E27FC236}">
                <a16:creationId xmlns:a16="http://schemas.microsoft.com/office/drawing/2014/main" id="{9BBE4FD6-93FB-47FF-A495-EA39469504AF}"/>
              </a:ext>
            </a:extLst>
          </p:cNvPr>
          <p:cNvSpPr/>
          <p:nvPr/>
        </p:nvSpPr>
        <p:spPr>
          <a:xfrm>
            <a:off x="4771789" y="1117714"/>
            <a:ext cx="2648417" cy="369332"/>
          </a:xfrm>
          <a:prstGeom prst="rect">
            <a:avLst/>
          </a:prstGeom>
        </p:spPr>
        <p:txBody>
          <a:bodyPr wrap="square">
            <a:spAutoFit/>
          </a:bodyPr>
          <a:lstStyle/>
          <a:p>
            <a:r>
              <a:rPr lang="en-US" dirty="0"/>
              <a:t>sns.heatmap(df.corr())</a:t>
            </a:r>
          </a:p>
        </p:txBody>
      </p:sp>
    </p:spTree>
    <p:extLst>
      <p:ext uri="{BB962C8B-B14F-4D97-AF65-F5344CB8AC3E}">
        <p14:creationId xmlns:p14="http://schemas.microsoft.com/office/powerpoint/2010/main" val="151820657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pic>
        <p:nvPicPr>
          <p:cNvPr id="3" name="Picture 2">
            <a:extLst>
              <a:ext uri="{FF2B5EF4-FFF2-40B4-BE49-F238E27FC236}">
                <a16:creationId xmlns:a16="http://schemas.microsoft.com/office/drawing/2014/main" id="{7147B497-40A3-4FAF-9B27-CA42ECA2AEB2}"/>
              </a:ext>
            </a:extLst>
          </p:cNvPr>
          <p:cNvPicPr>
            <a:picLocks noChangeAspect="1"/>
          </p:cNvPicPr>
          <p:nvPr/>
        </p:nvPicPr>
        <p:blipFill rotWithShape="1">
          <a:blip r:embed="rId2"/>
          <a:srcRect l="8056" t="7729" r="9863"/>
          <a:stretch/>
        </p:blipFill>
        <p:spPr>
          <a:xfrm>
            <a:off x="716627" y="2430210"/>
            <a:ext cx="11023566" cy="4130659"/>
          </a:xfrm>
          <a:prstGeom prst="rect">
            <a:avLst/>
          </a:prstGeom>
        </p:spPr>
      </p:pic>
      <p:sp>
        <p:nvSpPr>
          <p:cNvPr id="10" name="Rectangle 9">
            <a:extLst>
              <a:ext uri="{FF2B5EF4-FFF2-40B4-BE49-F238E27FC236}">
                <a16:creationId xmlns:a16="http://schemas.microsoft.com/office/drawing/2014/main" id="{2D4CB353-ADF6-4AC9-9D4A-CFA504838AEF}"/>
              </a:ext>
            </a:extLst>
          </p:cNvPr>
          <p:cNvSpPr/>
          <p:nvPr/>
        </p:nvSpPr>
        <p:spPr>
          <a:xfrm>
            <a:off x="678929" y="91721"/>
            <a:ext cx="11061264" cy="2246769"/>
          </a:xfrm>
          <a:prstGeom prst="rect">
            <a:avLst/>
          </a:prstGeom>
        </p:spPr>
        <p:txBody>
          <a:bodyPr wrap="square">
            <a:spAutoFit/>
          </a:bodyPr>
          <a:lstStyle/>
          <a:p>
            <a:pPr algn="ctr"/>
            <a:r>
              <a:rPr lang="en-US" sz="2800" dirty="0">
                <a:solidFill>
                  <a:srgbClr val="FFC000"/>
                </a:solidFill>
              </a:rPr>
              <a:t>X = df[['fixed acidity', 'volatile acidity', 'citric acid', 'residual sugar', 'chlorides', 'free sulfur dioxide', 'total sulfur dioxide', '</a:t>
            </a:r>
            <a:r>
              <a:rPr lang="en-US" sz="2800" dirty="0"/>
              <a:t>density</a:t>
            </a:r>
            <a:r>
              <a:rPr lang="en-US" sz="2800" dirty="0">
                <a:solidFill>
                  <a:srgbClr val="FFC000"/>
                </a:solidFill>
              </a:rPr>
              <a:t>', 'pH', 'sulphates', '</a:t>
            </a:r>
            <a:r>
              <a:rPr lang="en-US" sz="2800" dirty="0"/>
              <a:t>alcohol</a:t>
            </a:r>
            <a:r>
              <a:rPr lang="en-US" sz="2800" dirty="0">
                <a:solidFill>
                  <a:srgbClr val="FFC000"/>
                </a:solidFill>
              </a:rPr>
              <a:t>’]]</a:t>
            </a:r>
          </a:p>
          <a:p>
            <a:pPr algn="ctr"/>
            <a:endParaRPr lang="en-US" sz="2800" dirty="0">
              <a:solidFill>
                <a:srgbClr val="FFC000"/>
              </a:solidFill>
            </a:endParaRPr>
          </a:p>
          <a:p>
            <a:pPr algn="ctr"/>
            <a:r>
              <a:rPr lang="en-US" sz="2800" dirty="0">
                <a:solidFill>
                  <a:srgbClr val="FFC000"/>
                </a:solidFill>
              </a:rPr>
              <a:t>y = df[['quality']]</a:t>
            </a:r>
          </a:p>
        </p:txBody>
      </p:sp>
    </p:spTree>
    <p:extLst>
      <p:ext uri="{BB962C8B-B14F-4D97-AF65-F5344CB8AC3E}">
        <p14:creationId xmlns:p14="http://schemas.microsoft.com/office/powerpoint/2010/main" val="156155246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pic>
        <p:nvPicPr>
          <p:cNvPr id="4" name="Picture 3">
            <a:extLst>
              <a:ext uri="{FF2B5EF4-FFF2-40B4-BE49-F238E27FC236}">
                <a16:creationId xmlns:a16="http://schemas.microsoft.com/office/drawing/2014/main" id="{30928AE7-0D3A-44F5-837A-0B20F398FD6A}"/>
              </a:ext>
            </a:extLst>
          </p:cNvPr>
          <p:cNvPicPr>
            <a:picLocks noChangeAspect="1"/>
          </p:cNvPicPr>
          <p:nvPr/>
        </p:nvPicPr>
        <p:blipFill>
          <a:blip r:embed="rId2"/>
          <a:stretch>
            <a:fillRect/>
          </a:stretch>
        </p:blipFill>
        <p:spPr>
          <a:xfrm>
            <a:off x="2005090" y="1106324"/>
            <a:ext cx="8181819" cy="5454545"/>
          </a:xfrm>
          <a:prstGeom prst="rect">
            <a:avLst/>
          </a:prstGeom>
        </p:spPr>
      </p:pic>
      <p:sp>
        <p:nvSpPr>
          <p:cNvPr id="6" name="Rectangle 5">
            <a:extLst>
              <a:ext uri="{FF2B5EF4-FFF2-40B4-BE49-F238E27FC236}">
                <a16:creationId xmlns:a16="http://schemas.microsoft.com/office/drawing/2014/main" id="{85AD8EFD-928B-4334-966C-B8C1CD022283}"/>
              </a:ext>
            </a:extLst>
          </p:cNvPr>
          <p:cNvSpPr/>
          <p:nvPr/>
        </p:nvSpPr>
        <p:spPr>
          <a:xfrm>
            <a:off x="4439936" y="358104"/>
            <a:ext cx="3312125" cy="523220"/>
          </a:xfrm>
          <a:prstGeom prst="rect">
            <a:avLst/>
          </a:prstGeom>
        </p:spPr>
        <p:txBody>
          <a:bodyPr wrap="none">
            <a:spAutoFit/>
          </a:bodyPr>
          <a:lstStyle/>
          <a:p>
            <a:r>
              <a:rPr lang="en-US" sz="2800" dirty="0">
                <a:solidFill>
                  <a:srgbClr val="FFC000"/>
                </a:solidFill>
              </a:rPr>
              <a:t>Alcohol vs Quality </a:t>
            </a:r>
          </a:p>
        </p:txBody>
      </p:sp>
    </p:spTree>
    <p:extLst>
      <p:ext uri="{BB962C8B-B14F-4D97-AF65-F5344CB8AC3E}">
        <p14:creationId xmlns:p14="http://schemas.microsoft.com/office/powerpoint/2010/main" val="200996394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6" name="Rectangle 5">
            <a:extLst>
              <a:ext uri="{FF2B5EF4-FFF2-40B4-BE49-F238E27FC236}">
                <a16:creationId xmlns:a16="http://schemas.microsoft.com/office/drawing/2014/main" id="{85AD8EFD-928B-4334-966C-B8C1CD022283}"/>
              </a:ext>
            </a:extLst>
          </p:cNvPr>
          <p:cNvSpPr/>
          <p:nvPr/>
        </p:nvSpPr>
        <p:spPr>
          <a:xfrm>
            <a:off x="4342465" y="407943"/>
            <a:ext cx="3446777" cy="523220"/>
          </a:xfrm>
          <a:prstGeom prst="rect">
            <a:avLst/>
          </a:prstGeom>
        </p:spPr>
        <p:txBody>
          <a:bodyPr wrap="none">
            <a:spAutoFit/>
          </a:bodyPr>
          <a:lstStyle/>
          <a:p>
            <a:r>
              <a:rPr lang="en-US" sz="2800" dirty="0">
                <a:solidFill>
                  <a:srgbClr val="FFC000"/>
                </a:solidFill>
              </a:rPr>
              <a:t>Density vs Quality  </a:t>
            </a:r>
          </a:p>
        </p:txBody>
      </p:sp>
      <p:pic>
        <p:nvPicPr>
          <p:cNvPr id="2" name="Picture 1">
            <a:extLst>
              <a:ext uri="{FF2B5EF4-FFF2-40B4-BE49-F238E27FC236}">
                <a16:creationId xmlns:a16="http://schemas.microsoft.com/office/drawing/2014/main" id="{FCEE6BF5-A37E-4FA6-A069-57D1F4B25CFC}"/>
              </a:ext>
            </a:extLst>
          </p:cNvPr>
          <p:cNvPicPr>
            <a:picLocks noChangeAspect="1"/>
          </p:cNvPicPr>
          <p:nvPr/>
        </p:nvPicPr>
        <p:blipFill>
          <a:blip r:embed="rId2"/>
          <a:stretch>
            <a:fillRect/>
          </a:stretch>
        </p:blipFill>
        <p:spPr>
          <a:xfrm>
            <a:off x="1955313" y="1185217"/>
            <a:ext cx="8281373" cy="5520914"/>
          </a:xfrm>
          <a:prstGeom prst="rect">
            <a:avLst/>
          </a:prstGeom>
        </p:spPr>
      </p:pic>
    </p:spTree>
    <p:extLst>
      <p:ext uri="{BB962C8B-B14F-4D97-AF65-F5344CB8AC3E}">
        <p14:creationId xmlns:p14="http://schemas.microsoft.com/office/powerpoint/2010/main" val="176788772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8" name="TextBox 7">
            <a:extLst>
              <a:ext uri="{FF2B5EF4-FFF2-40B4-BE49-F238E27FC236}">
                <a16:creationId xmlns:a16="http://schemas.microsoft.com/office/drawing/2014/main" id="{0ACC6232-CECA-40F6-8623-DAFA35E742EE}"/>
              </a:ext>
            </a:extLst>
          </p:cNvPr>
          <p:cNvSpPr txBox="1"/>
          <p:nvPr/>
        </p:nvSpPr>
        <p:spPr>
          <a:xfrm>
            <a:off x="1906895" y="103614"/>
            <a:ext cx="7902220" cy="523220"/>
          </a:xfrm>
          <a:prstGeom prst="rect">
            <a:avLst/>
          </a:prstGeom>
          <a:noFill/>
        </p:spPr>
        <p:txBody>
          <a:bodyPr wrap="square" rtlCol="0">
            <a:spAutoFit/>
          </a:bodyPr>
          <a:lstStyle/>
          <a:p>
            <a:pPr algn="ctr"/>
            <a:r>
              <a:rPr lang="en-US" sz="2800" dirty="0">
                <a:solidFill>
                  <a:srgbClr val="FFC000"/>
                </a:solidFill>
              </a:rPr>
              <a:t>Testing vs Training the model </a:t>
            </a:r>
          </a:p>
        </p:txBody>
      </p:sp>
      <p:sp>
        <p:nvSpPr>
          <p:cNvPr id="3" name="Rectangle 2">
            <a:extLst>
              <a:ext uri="{FF2B5EF4-FFF2-40B4-BE49-F238E27FC236}">
                <a16:creationId xmlns:a16="http://schemas.microsoft.com/office/drawing/2014/main" id="{151BC424-1038-4B8A-90B5-87ED18A62FB9}"/>
              </a:ext>
            </a:extLst>
          </p:cNvPr>
          <p:cNvSpPr/>
          <p:nvPr/>
        </p:nvSpPr>
        <p:spPr>
          <a:xfrm>
            <a:off x="2282582" y="5561636"/>
            <a:ext cx="7626835" cy="954107"/>
          </a:xfrm>
          <a:prstGeom prst="rect">
            <a:avLst/>
          </a:prstGeom>
        </p:spPr>
        <p:txBody>
          <a:bodyPr wrap="square">
            <a:spAutoFit/>
          </a:bodyPr>
          <a:lstStyle/>
          <a:p>
            <a:pPr algn="ctr"/>
            <a:r>
              <a:rPr lang="en-US" sz="2800" dirty="0"/>
              <a:t>Training Data Score: 0.5279063435883474</a:t>
            </a:r>
          </a:p>
          <a:p>
            <a:pPr algn="ctr"/>
            <a:r>
              <a:rPr lang="en-US" sz="2800" dirty="0"/>
              <a:t>Testing Data Score: 0.5257142857142857</a:t>
            </a:r>
          </a:p>
        </p:txBody>
      </p:sp>
      <p:pic>
        <p:nvPicPr>
          <p:cNvPr id="7" name="Picture 6">
            <a:extLst>
              <a:ext uri="{FF2B5EF4-FFF2-40B4-BE49-F238E27FC236}">
                <a16:creationId xmlns:a16="http://schemas.microsoft.com/office/drawing/2014/main" id="{EA866A11-B1F6-4500-AC83-FA6E63DC82BE}"/>
              </a:ext>
            </a:extLst>
          </p:cNvPr>
          <p:cNvPicPr>
            <a:picLocks noChangeAspect="1"/>
          </p:cNvPicPr>
          <p:nvPr/>
        </p:nvPicPr>
        <p:blipFill>
          <a:blip r:embed="rId2"/>
          <a:stretch>
            <a:fillRect/>
          </a:stretch>
        </p:blipFill>
        <p:spPr>
          <a:xfrm>
            <a:off x="370397" y="1322731"/>
            <a:ext cx="5590916" cy="3727276"/>
          </a:xfrm>
          <a:prstGeom prst="rect">
            <a:avLst/>
          </a:prstGeom>
        </p:spPr>
      </p:pic>
      <p:pic>
        <p:nvPicPr>
          <p:cNvPr id="9" name="Picture 8">
            <a:extLst>
              <a:ext uri="{FF2B5EF4-FFF2-40B4-BE49-F238E27FC236}">
                <a16:creationId xmlns:a16="http://schemas.microsoft.com/office/drawing/2014/main" id="{E46A04BA-E715-4CF5-AAD4-8D06B78C1037}"/>
              </a:ext>
            </a:extLst>
          </p:cNvPr>
          <p:cNvPicPr>
            <a:picLocks noChangeAspect="1"/>
          </p:cNvPicPr>
          <p:nvPr/>
        </p:nvPicPr>
        <p:blipFill>
          <a:blip r:embed="rId3"/>
          <a:stretch>
            <a:fillRect/>
          </a:stretch>
        </p:blipFill>
        <p:spPr>
          <a:xfrm>
            <a:off x="6230688" y="1322406"/>
            <a:ext cx="5590915" cy="3727276"/>
          </a:xfrm>
          <a:prstGeom prst="rect">
            <a:avLst/>
          </a:prstGeom>
        </p:spPr>
      </p:pic>
      <p:sp>
        <p:nvSpPr>
          <p:cNvPr id="2" name="Rectangle 1">
            <a:extLst>
              <a:ext uri="{FF2B5EF4-FFF2-40B4-BE49-F238E27FC236}">
                <a16:creationId xmlns:a16="http://schemas.microsoft.com/office/drawing/2014/main" id="{0266F2CA-9447-4C08-B56D-4049FF6B0A78}"/>
              </a:ext>
            </a:extLst>
          </p:cNvPr>
          <p:cNvSpPr/>
          <p:nvPr/>
        </p:nvSpPr>
        <p:spPr>
          <a:xfrm>
            <a:off x="751562" y="455474"/>
            <a:ext cx="11583607" cy="646331"/>
          </a:xfrm>
          <a:prstGeom prst="rect">
            <a:avLst/>
          </a:prstGeom>
        </p:spPr>
        <p:txBody>
          <a:bodyPr wrap="square">
            <a:spAutoFit/>
          </a:bodyPr>
          <a:lstStyle/>
          <a:p>
            <a:br>
              <a:rPr lang="en-US" dirty="0">
                <a:solidFill>
                  <a:srgbClr val="00B050"/>
                </a:solidFill>
                <a:latin typeface="Consolas" panose="020B0609020204030204" pitchFamily="49" charset="0"/>
              </a:rPr>
            </a:br>
            <a:r>
              <a:rPr lang="en-US" dirty="0">
                <a:solidFill>
                  <a:srgbClr val="00B050"/>
                </a:solidFill>
                <a:latin typeface="Consolas" panose="020B0609020204030204" pitchFamily="49" charset="0"/>
              </a:rPr>
              <a:t>X_train, X_test, y_train, y_test = train_test_split(X, y, random_state=1, stratify=y)</a:t>
            </a:r>
            <a:endParaRPr lang="en-US" b="0" dirty="0">
              <a:solidFill>
                <a:srgbClr val="00B050"/>
              </a:solidFill>
              <a:effectLst/>
              <a:latin typeface="Consolas" panose="020B0609020204030204" pitchFamily="49" charset="0"/>
            </a:endParaRPr>
          </a:p>
        </p:txBody>
      </p:sp>
    </p:spTree>
    <p:extLst>
      <p:ext uri="{BB962C8B-B14F-4D97-AF65-F5344CB8AC3E}">
        <p14:creationId xmlns:p14="http://schemas.microsoft.com/office/powerpoint/2010/main" val="202651359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8" name="TextBox 7">
            <a:extLst>
              <a:ext uri="{FF2B5EF4-FFF2-40B4-BE49-F238E27FC236}">
                <a16:creationId xmlns:a16="http://schemas.microsoft.com/office/drawing/2014/main" id="{0ACC6232-CECA-40F6-8623-DAFA35E742EE}"/>
              </a:ext>
            </a:extLst>
          </p:cNvPr>
          <p:cNvSpPr txBox="1"/>
          <p:nvPr/>
        </p:nvSpPr>
        <p:spPr>
          <a:xfrm>
            <a:off x="2604260" y="414885"/>
            <a:ext cx="6572333" cy="523220"/>
          </a:xfrm>
          <a:prstGeom prst="rect">
            <a:avLst/>
          </a:prstGeom>
          <a:noFill/>
        </p:spPr>
        <p:txBody>
          <a:bodyPr wrap="square" rtlCol="0">
            <a:spAutoFit/>
          </a:bodyPr>
          <a:lstStyle/>
          <a:p>
            <a:pPr algn="ctr"/>
            <a:r>
              <a:rPr lang="en-US" sz="2800" dirty="0">
                <a:solidFill>
                  <a:srgbClr val="FFC000"/>
                </a:solidFill>
              </a:rPr>
              <a:t>Predictions vs Actual </a:t>
            </a:r>
          </a:p>
        </p:txBody>
      </p:sp>
      <p:pic>
        <p:nvPicPr>
          <p:cNvPr id="3" name="Picture 2" descr="A screenshot of a cell phone&#10;&#10;Description automatically generated">
            <a:extLst>
              <a:ext uri="{FF2B5EF4-FFF2-40B4-BE49-F238E27FC236}">
                <a16:creationId xmlns:a16="http://schemas.microsoft.com/office/drawing/2014/main" id="{1DC1E9AB-9AEF-4DC1-AE78-ECC1D9D56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73" y="1231868"/>
            <a:ext cx="5642188" cy="37614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E449571-204C-421B-A3D9-1308D254C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31869"/>
            <a:ext cx="5642188" cy="3761458"/>
          </a:xfrm>
          <a:prstGeom prst="rect">
            <a:avLst/>
          </a:prstGeom>
        </p:spPr>
      </p:pic>
      <p:sp>
        <p:nvSpPr>
          <p:cNvPr id="9" name="TextBox 8">
            <a:extLst>
              <a:ext uri="{FF2B5EF4-FFF2-40B4-BE49-F238E27FC236}">
                <a16:creationId xmlns:a16="http://schemas.microsoft.com/office/drawing/2014/main" id="{3B03874E-B3D5-418A-90CB-322AAF7E5FCF}"/>
              </a:ext>
            </a:extLst>
          </p:cNvPr>
          <p:cNvSpPr txBox="1"/>
          <p:nvPr/>
        </p:nvSpPr>
        <p:spPr>
          <a:xfrm>
            <a:off x="6268507" y="5290457"/>
            <a:ext cx="5553096" cy="954107"/>
          </a:xfrm>
          <a:prstGeom prst="rect">
            <a:avLst/>
          </a:prstGeom>
          <a:noFill/>
        </p:spPr>
        <p:txBody>
          <a:bodyPr wrap="square" rtlCol="0">
            <a:spAutoFit/>
          </a:bodyPr>
          <a:lstStyle/>
          <a:p>
            <a:pPr algn="ctr"/>
            <a:r>
              <a:rPr lang="en-US" sz="2800" dirty="0"/>
              <a:t>Our algorithm returned values between 5-7</a:t>
            </a:r>
          </a:p>
        </p:txBody>
      </p:sp>
      <p:sp>
        <p:nvSpPr>
          <p:cNvPr id="11" name="TextBox 10">
            <a:extLst>
              <a:ext uri="{FF2B5EF4-FFF2-40B4-BE49-F238E27FC236}">
                <a16:creationId xmlns:a16="http://schemas.microsoft.com/office/drawing/2014/main" id="{898033FB-91E5-41ED-B4A8-04150FA3F5D3}"/>
              </a:ext>
            </a:extLst>
          </p:cNvPr>
          <p:cNvSpPr txBox="1"/>
          <p:nvPr/>
        </p:nvSpPr>
        <p:spPr>
          <a:xfrm>
            <a:off x="579617" y="5290457"/>
            <a:ext cx="4842587" cy="1384995"/>
          </a:xfrm>
          <a:prstGeom prst="rect">
            <a:avLst/>
          </a:prstGeom>
          <a:noFill/>
        </p:spPr>
        <p:txBody>
          <a:bodyPr wrap="square" rtlCol="0">
            <a:spAutoFit/>
          </a:bodyPr>
          <a:lstStyle/>
          <a:p>
            <a:pPr algn="ctr"/>
            <a:r>
              <a:rPr lang="en-US" sz="2800" dirty="0"/>
              <a:t>the actual quality scores formed a traditional bell curve </a:t>
            </a:r>
          </a:p>
        </p:txBody>
      </p:sp>
    </p:spTree>
    <p:extLst>
      <p:ext uri="{BB962C8B-B14F-4D97-AF65-F5344CB8AC3E}">
        <p14:creationId xmlns:p14="http://schemas.microsoft.com/office/powerpoint/2010/main" val="244713698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2" name="TextBox 1">
            <a:extLst>
              <a:ext uri="{FF2B5EF4-FFF2-40B4-BE49-F238E27FC236}">
                <a16:creationId xmlns:a16="http://schemas.microsoft.com/office/drawing/2014/main" id="{7C9E44CE-7501-4FD9-95AD-62C9FE1E26D3}"/>
              </a:ext>
            </a:extLst>
          </p:cNvPr>
          <p:cNvSpPr txBox="1"/>
          <p:nvPr/>
        </p:nvSpPr>
        <p:spPr>
          <a:xfrm>
            <a:off x="370397" y="456644"/>
            <a:ext cx="4900850" cy="8710077"/>
          </a:xfrm>
          <a:prstGeom prst="rect">
            <a:avLst/>
          </a:prstGeom>
          <a:noFill/>
        </p:spPr>
        <p:txBody>
          <a:bodyPr wrap="square" rtlCol="0">
            <a:spAutoFit/>
          </a:bodyPr>
          <a:lstStyle/>
          <a:p>
            <a:pPr algn="ctr"/>
            <a:r>
              <a:rPr lang="en-US" sz="2800" dirty="0">
                <a:solidFill>
                  <a:srgbClr val="FFC000"/>
                </a:solidFill>
              </a:rPr>
              <a:t>Run more instances </a:t>
            </a:r>
          </a:p>
          <a:p>
            <a:pPr marL="342900" indent="-342900" algn="ctr">
              <a:buFont typeface="Wingdings" panose="05000000000000000000" pitchFamily="2" charset="2"/>
              <a:buChar char="q"/>
            </a:pPr>
            <a:r>
              <a:rPr lang="en-US" sz="2800" dirty="0"/>
              <a:t>More data</a:t>
            </a:r>
          </a:p>
          <a:p>
            <a:pPr marL="342900" indent="-342900" algn="ctr">
              <a:buFont typeface="Wingdings" panose="05000000000000000000" pitchFamily="2" charset="2"/>
              <a:buChar char="q"/>
            </a:pPr>
            <a:r>
              <a:rPr lang="en-US" sz="2800" dirty="0">
                <a:latin typeface="Inter"/>
              </a:rPr>
              <a:t>Removing the insignificant variables and checking for improvement in R-Squared value. </a:t>
            </a:r>
          </a:p>
          <a:p>
            <a:pPr marL="342900" indent="-342900" algn="ctr">
              <a:buFont typeface="Wingdings" panose="05000000000000000000" pitchFamily="2" charset="2"/>
              <a:buChar char="q"/>
            </a:pPr>
            <a:endParaRPr lang="en-US" sz="2800" dirty="0"/>
          </a:p>
          <a:p>
            <a:pPr algn="ctr"/>
            <a:endParaRPr lang="en-US" sz="2800" dirty="0"/>
          </a:p>
          <a:p>
            <a:pPr algn="ctr"/>
            <a:r>
              <a:rPr lang="en-US" sz="2800" dirty="0">
                <a:solidFill>
                  <a:srgbClr val="FFC000"/>
                </a:solidFill>
              </a:rPr>
              <a:t>Compare more features</a:t>
            </a:r>
          </a:p>
          <a:p>
            <a:pPr marL="285750" indent="-285750" algn="ctr">
              <a:buFont typeface="Wingdings" panose="05000000000000000000" pitchFamily="2" charset="2"/>
              <a:buChar char="q"/>
            </a:pPr>
            <a:r>
              <a:rPr lang="en-US" sz="2800" dirty="0">
                <a:latin typeface="Inter"/>
              </a:rPr>
              <a:t>fixed.acidity</a:t>
            </a:r>
          </a:p>
          <a:p>
            <a:pPr marL="285750" indent="-285750" algn="ctr">
              <a:buFont typeface="Wingdings" panose="05000000000000000000" pitchFamily="2" charset="2"/>
              <a:buChar char="q"/>
            </a:pPr>
            <a:r>
              <a:rPr lang="en-US" sz="2800" dirty="0">
                <a:latin typeface="Inter"/>
              </a:rPr>
              <a:t>volatile.acidity</a:t>
            </a:r>
          </a:p>
          <a:p>
            <a:pPr marL="285750" indent="-285750" algn="ctr">
              <a:buFont typeface="Wingdings" panose="05000000000000000000" pitchFamily="2" charset="2"/>
              <a:buChar char="q"/>
            </a:pPr>
            <a:r>
              <a:rPr lang="en-US" sz="2800" dirty="0">
                <a:latin typeface="Inter"/>
              </a:rPr>
              <a:t>residual.sugar</a:t>
            </a:r>
          </a:p>
          <a:p>
            <a:pPr marL="285750" indent="-285750" algn="ctr">
              <a:buFont typeface="Wingdings" panose="05000000000000000000" pitchFamily="2" charset="2"/>
              <a:buChar char="q"/>
            </a:pPr>
            <a:r>
              <a:rPr lang="en-US" sz="2800" dirty="0">
                <a:latin typeface="Inter"/>
              </a:rPr>
              <a:t>free.sulfur.dioxide</a:t>
            </a:r>
          </a:p>
          <a:p>
            <a:pPr marL="285750" indent="-285750" algn="ctr">
              <a:buFont typeface="Wingdings" panose="05000000000000000000" pitchFamily="2" charset="2"/>
              <a:buChar char="q"/>
            </a:pPr>
            <a:r>
              <a:rPr lang="en-US" sz="2800" dirty="0">
                <a:latin typeface="Inter"/>
              </a:rPr>
              <a:t>pH</a:t>
            </a:r>
          </a:p>
          <a:p>
            <a:pPr marL="285750" indent="-285750" algn="ctr">
              <a:buFont typeface="Wingdings" panose="05000000000000000000" pitchFamily="2" charset="2"/>
              <a:buChar char="q"/>
            </a:pPr>
            <a:endParaRPr lang="en-US" sz="2800" dirty="0">
              <a:solidFill>
                <a:srgbClr val="FFC000"/>
              </a:solidFill>
              <a:latin typeface="Inter"/>
            </a:endParaRPr>
          </a:p>
          <a:p>
            <a:pPr marL="342900" indent="-342900" algn="ctr">
              <a:buFont typeface="Wingdings" panose="05000000000000000000" pitchFamily="2" charset="2"/>
              <a:buChar char="q"/>
            </a:pPr>
            <a:endParaRPr lang="en-US" sz="2800" dirty="0"/>
          </a:p>
          <a:p>
            <a:pPr marL="285750" indent="-285750" algn="ctr">
              <a:buFont typeface="Wingdings" panose="05000000000000000000" pitchFamily="2" charset="2"/>
              <a:buChar char="q"/>
            </a:pPr>
            <a:endParaRPr lang="en-US" sz="2800" dirty="0">
              <a:solidFill>
                <a:srgbClr val="FFC000"/>
              </a:solidFill>
              <a:latin typeface="Inter"/>
            </a:endParaRPr>
          </a:p>
          <a:p>
            <a:pPr algn="ctr"/>
            <a:endParaRPr lang="en-US" sz="2800" dirty="0"/>
          </a:p>
          <a:p>
            <a:pPr algn="ctr"/>
            <a:endParaRPr lang="en-US" sz="2800" dirty="0"/>
          </a:p>
          <a:p>
            <a:pPr algn="ctr"/>
            <a:endParaRPr lang="en-US" sz="2800" dirty="0"/>
          </a:p>
        </p:txBody>
      </p:sp>
      <p:sp>
        <p:nvSpPr>
          <p:cNvPr id="3" name="Rectangle 2">
            <a:extLst>
              <a:ext uri="{FF2B5EF4-FFF2-40B4-BE49-F238E27FC236}">
                <a16:creationId xmlns:a16="http://schemas.microsoft.com/office/drawing/2014/main" id="{23A1BD1D-91AF-4EE8-8D98-516E090446A2}"/>
              </a:ext>
            </a:extLst>
          </p:cNvPr>
          <p:cNvSpPr/>
          <p:nvPr/>
        </p:nvSpPr>
        <p:spPr>
          <a:xfrm>
            <a:off x="5641644" y="456644"/>
            <a:ext cx="6096000" cy="5693866"/>
          </a:xfrm>
          <a:prstGeom prst="rect">
            <a:avLst/>
          </a:prstGeom>
        </p:spPr>
        <p:txBody>
          <a:bodyPr>
            <a:spAutoFit/>
          </a:bodyPr>
          <a:lstStyle/>
          <a:p>
            <a:pPr algn="ctr"/>
            <a:r>
              <a:rPr lang="en-US" sz="2800" dirty="0">
                <a:solidFill>
                  <a:srgbClr val="FFC000"/>
                </a:solidFill>
              </a:rPr>
              <a:t>Different wine data</a:t>
            </a:r>
          </a:p>
          <a:p>
            <a:pPr marL="342900" indent="-342900" algn="ctr">
              <a:buFont typeface="Wingdings" panose="05000000000000000000" pitchFamily="2" charset="2"/>
              <a:buChar char="q"/>
            </a:pPr>
            <a:r>
              <a:rPr lang="en-US" sz="2800" dirty="0"/>
              <a:t>Wine features with stronger correlation </a:t>
            </a:r>
          </a:p>
          <a:p>
            <a:pPr marL="342900" indent="-342900" algn="ctr">
              <a:buFont typeface="Wingdings" panose="05000000000000000000" pitchFamily="2" charset="2"/>
              <a:buChar char="q"/>
            </a:pPr>
            <a:r>
              <a:rPr lang="en-US" sz="2800" dirty="0"/>
              <a:t>Vineyard location </a:t>
            </a:r>
          </a:p>
          <a:p>
            <a:pPr marL="342900" indent="-342900" algn="ctr">
              <a:buFont typeface="Wingdings" panose="05000000000000000000" pitchFamily="2" charset="2"/>
              <a:buChar char="q"/>
            </a:pPr>
            <a:r>
              <a:rPr lang="en-US" sz="2800" dirty="0"/>
              <a:t>Different kind of grapes </a:t>
            </a:r>
          </a:p>
          <a:p>
            <a:pPr marL="342900" indent="-342900" algn="ctr">
              <a:buFont typeface="Wingdings" panose="05000000000000000000" pitchFamily="2" charset="2"/>
              <a:buChar char="q"/>
            </a:pPr>
            <a:r>
              <a:rPr lang="en-US" sz="2800" dirty="0"/>
              <a:t>Types of wine: chardonnay, Riesling, etc.</a:t>
            </a:r>
          </a:p>
          <a:p>
            <a:pPr algn="ctr"/>
            <a:endParaRPr lang="en-US" sz="2800" dirty="0">
              <a:solidFill>
                <a:srgbClr val="FFC000"/>
              </a:solidFill>
              <a:latin typeface="Inter"/>
            </a:endParaRPr>
          </a:p>
          <a:p>
            <a:pPr algn="ctr"/>
            <a:r>
              <a:rPr lang="en-US" sz="2800" dirty="0">
                <a:solidFill>
                  <a:srgbClr val="FFC000"/>
                </a:solidFill>
              </a:rPr>
              <a:t>Use different machine learning models</a:t>
            </a:r>
          </a:p>
          <a:p>
            <a:pPr marL="342900" indent="-342900" algn="ctr">
              <a:buFont typeface="Wingdings" panose="05000000000000000000" pitchFamily="2" charset="2"/>
              <a:buChar char="q"/>
            </a:pPr>
            <a:r>
              <a:rPr lang="en-US" sz="2800" dirty="0"/>
              <a:t>Average the models ~ (Linear + Logistic ) </a:t>
            </a:r>
          </a:p>
          <a:p>
            <a:pPr marL="342900" indent="-342900" algn="ctr">
              <a:buFont typeface="Wingdings" panose="05000000000000000000" pitchFamily="2" charset="2"/>
              <a:buChar char="q"/>
            </a:pPr>
            <a:r>
              <a:rPr lang="en-US" sz="2800" dirty="0"/>
              <a:t>Stack the models</a:t>
            </a:r>
          </a:p>
        </p:txBody>
      </p:sp>
    </p:spTree>
    <p:extLst>
      <p:ext uri="{BB962C8B-B14F-4D97-AF65-F5344CB8AC3E}">
        <p14:creationId xmlns:p14="http://schemas.microsoft.com/office/powerpoint/2010/main" val="295109264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2" name="TextBox 1">
            <a:extLst>
              <a:ext uri="{FF2B5EF4-FFF2-40B4-BE49-F238E27FC236}">
                <a16:creationId xmlns:a16="http://schemas.microsoft.com/office/drawing/2014/main" id="{0834C92D-3469-4EE4-8C03-C42D9B914744}"/>
              </a:ext>
            </a:extLst>
          </p:cNvPr>
          <p:cNvSpPr txBox="1"/>
          <p:nvPr/>
        </p:nvSpPr>
        <p:spPr>
          <a:xfrm>
            <a:off x="2238997" y="289383"/>
            <a:ext cx="7302674" cy="954107"/>
          </a:xfrm>
          <a:prstGeom prst="rect">
            <a:avLst/>
          </a:prstGeom>
          <a:noFill/>
        </p:spPr>
        <p:txBody>
          <a:bodyPr wrap="square" rtlCol="0">
            <a:spAutoFit/>
          </a:bodyPr>
          <a:lstStyle/>
          <a:p>
            <a:pPr algn="ctr"/>
            <a:r>
              <a:rPr lang="en-US" sz="2800" dirty="0">
                <a:solidFill>
                  <a:srgbClr val="FFC000"/>
                </a:solidFill>
              </a:rPr>
              <a:t>Improvements to Algorithm</a:t>
            </a:r>
          </a:p>
          <a:p>
            <a:pPr algn="ctr"/>
            <a:r>
              <a:rPr lang="en-US" sz="2800" dirty="0"/>
              <a:t>Applying some sort of cluster</a:t>
            </a:r>
          </a:p>
        </p:txBody>
      </p:sp>
      <p:sp>
        <p:nvSpPr>
          <p:cNvPr id="4" name="TextBox 3">
            <a:extLst>
              <a:ext uri="{FF2B5EF4-FFF2-40B4-BE49-F238E27FC236}">
                <a16:creationId xmlns:a16="http://schemas.microsoft.com/office/drawing/2014/main" id="{EB3C6107-9581-4340-84AB-20181AAFA2EE}"/>
              </a:ext>
            </a:extLst>
          </p:cNvPr>
          <p:cNvSpPr txBox="1"/>
          <p:nvPr/>
        </p:nvSpPr>
        <p:spPr>
          <a:xfrm>
            <a:off x="488272" y="1450686"/>
            <a:ext cx="10804124" cy="1077218"/>
          </a:xfrm>
          <a:prstGeom prst="rect">
            <a:avLst/>
          </a:prstGeom>
          <a:noFill/>
        </p:spPr>
        <p:txBody>
          <a:bodyPr wrap="square" rtlCol="0">
            <a:spAutoFit/>
          </a:bodyPr>
          <a:lstStyle/>
          <a:p>
            <a:pPr algn="ctr"/>
            <a:r>
              <a:rPr lang="en-US" sz="1600" dirty="0">
                <a:solidFill>
                  <a:srgbClr val="92D050"/>
                </a:solidFill>
              </a:rPr>
              <a:t>kmeans= KMeans(n_clusters=3)kmeans.fit(df)</a:t>
            </a:r>
            <a:endParaRPr lang="en-US" sz="1600" dirty="0"/>
          </a:p>
          <a:p>
            <a:pPr algn="ctr"/>
            <a:r>
              <a:rPr lang="en-US" sz="1600" dirty="0">
                <a:solidFill>
                  <a:srgbClr val="92D050"/>
                </a:solidFill>
              </a:rPr>
              <a:t>df['category']= kmeans.fit_predict(df)</a:t>
            </a:r>
          </a:p>
          <a:p>
            <a:pPr algn="ctr"/>
            <a:r>
              <a:rPr lang="en-US" sz="1600" dirty="0">
                <a:solidFill>
                  <a:srgbClr val="92D050"/>
                </a:solidFill>
              </a:rPr>
              <a:t>df['category'].value_counts()</a:t>
            </a:r>
          </a:p>
          <a:p>
            <a:pPr algn="ctr"/>
            <a:r>
              <a:rPr lang="en-US" sz="1600" dirty="0">
                <a:solidFill>
                  <a:srgbClr val="92D050"/>
                </a:solidFill>
              </a:rPr>
              <a:t>3 different Clusters(0-2)</a:t>
            </a:r>
            <a:endParaRPr lang="en-US" sz="1600" dirty="0"/>
          </a:p>
        </p:txBody>
      </p:sp>
      <p:pic>
        <p:nvPicPr>
          <p:cNvPr id="6" name="Picture 5">
            <a:extLst>
              <a:ext uri="{FF2B5EF4-FFF2-40B4-BE49-F238E27FC236}">
                <a16:creationId xmlns:a16="http://schemas.microsoft.com/office/drawing/2014/main" id="{45C5F0B5-B3F0-4E8B-B766-2877847FE998}"/>
              </a:ext>
            </a:extLst>
          </p:cNvPr>
          <p:cNvPicPr>
            <a:picLocks noChangeAspect="1"/>
          </p:cNvPicPr>
          <p:nvPr/>
        </p:nvPicPr>
        <p:blipFill rotWithShape="1">
          <a:blip r:embed="rId2"/>
          <a:srcRect l="33410" t="31047" r="28798" b="30400"/>
          <a:stretch/>
        </p:blipFill>
        <p:spPr>
          <a:xfrm>
            <a:off x="2649985" y="2849718"/>
            <a:ext cx="6480698" cy="3718899"/>
          </a:xfrm>
          <a:prstGeom prst="rect">
            <a:avLst/>
          </a:prstGeom>
        </p:spPr>
      </p:pic>
      <p:sp>
        <p:nvSpPr>
          <p:cNvPr id="7" name="Rectangle 6">
            <a:extLst>
              <a:ext uri="{FF2B5EF4-FFF2-40B4-BE49-F238E27FC236}">
                <a16:creationId xmlns:a16="http://schemas.microsoft.com/office/drawing/2014/main" id="{BCF334D7-7BBA-491D-BE4C-34A3C9E117D3}"/>
              </a:ext>
            </a:extLst>
          </p:cNvPr>
          <p:cNvSpPr/>
          <p:nvPr/>
        </p:nvSpPr>
        <p:spPr>
          <a:xfrm>
            <a:off x="0" y="1180773"/>
            <a:ext cx="2321297" cy="1477328"/>
          </a:xfrm>
          <a:prstGeom prst="rect">
            <a:avLst/>
          </a:prstGeom>
        </p:spPr>
        <p:txBody>
          <a:bodyPr wrap="square">
            <a:spAutoFit/>
          </a:bodyPr>
          <a:lstStyle/>
          <a:p>
            <a:pPr algn="ctr"/>
            <a:r>
              <a:rPr lang="en-US" dirty="0">
                <a:solidFill>
                  <a:srgbClr val="00B050"/>
                </a:solidFill>
              </a:rPr>
              <a:t>lof = LocalOutlierFactor(novelty=True)</a:t>
            </a:r>
          </a:p>
          <a:p>
            <a:pPr algn="ctr"/>
            <a:endParaRPr lang="en-US" dirty="0">
              <a:solidFill>
                <a:srgbClr val="00B050"/>
              </a:solidFill>
            </a:endParaRPr>
          </a:p>
          <a:p>
            <a:pPr algn="ctr"/>
            <a:r>
              <a:rPr lang="en-US" dirty="0" err="1">
                <a:solidFill>
                  <a:srgbClr val="00B050"/>
                </a:solidFill>
              </a:rPr>
              <a:t>lof.fit</a:t>
            </a:r>
            <a:r>
              <a:rPr lang="en-US" dirty="0">
                <a:solidFill>
                  <a:srgbClr val="00B050"/>
                </a:solidFill>
              </a:rPr>
              <a:t>(df)</a:t>
            </a:r>
          </a:p>
        </p:txBody>
      </p:sp>
      <p:sp>
        <p:nvSpPr>
          <p:cNvPr id="8" name="Arrow: Right 7">
            <a:extLst>
              <a:ext uri="{FF2B5EF4-FFF2-40B4-BE49-F238E27FC236}">
                <a16:creationId xmlns:a16="http://schemas.microsoft.com/office/drawing/2014/main" id="{03921C7F-3ECD-4581-A534-8A97BFEB7C15}"/>
              </a:ext>
            </a:extLst>
          </p:cNvPr>
          <p:cNvSpPr/>
          <p:nvPr/>
        </p:nvSpPr>
        <p:spPr>
          <a:xfrm>
            <a:off x="2490778" y="1450686"/>
            <a:ext cx="763480" cy="89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8F551C-07F8-41A2-9E63-ABDDAF9B636A}"/>
              </a:ext>
            </a:extLst>
          </p:cNvPr>
          <p:cNvSpPr/>
          <p:nvPr/>
        </p:nvSpPr>
        <p:spPr>
          <a:xfrm>
            <a:off x="7845298" y="1506901"/>
            <a:ext cx="6096000" cy="923330"/>
          </a:xfrm>
          <a:prstGeom prst="rect">
            <a:avLst/>
          </a:prstGeom>
        </p:spPr>
        <p:txBody>
          <a:bodyPr>
            <a:spAutoFit/>
          </a:bodyPr>
          <a:lstStyle/>
          <a:p>
            <a:pPr algn="ctr"/>
            <a:r>
              <a:rPr lang="en-US" dirty="0">
                <a:solidFill>
                  <a:srgbClr val="00B050"/>
                </a:solidFill>
              </a:rPr>
              <a:t>0    1977</a:t>
            </a:r>
          </a:p>
          <a:p>
            <a:pPr algn="ctr"/>
            <a:r>
              <a:rPr lang="en-US" dirty="0">
                <a:solidFill>
                  <a:srgbClr val="00B050"/>
                </a:solidFill>
              </a:rPr>
              <a:t>2    1796</a:t>
            </a:r>
          </a:p>
          <a:p>
            <a:pPr algn="ctr"/>
            <a:r>
              <a:rPr lang="en-US" dirty="0">
                <a:solidFill>
                  <a:srgbClr val="00B050"/>
                </a:solidFill>
              </a:rPr>
              <a:t>1    1125</a:t>
            </a:r>
          </a:p>
        </p:txBody>
      </p:sp>
      <p:sp>
        <p:nvSpPr>
          <p:cNvPr id="10" name="Oval 9">
            <a:extLst>
              <a:ext uri="{FF2B5EF4-FFF2-40B4-BE49-F238E27FC236}">
                <a16:creationId xmlns:a16="http://schemas.microsoft.com/office/drawing/2014/main" id="{E12D6138-54EB-49A4-9247-EFB2D52B82E6}"/>
              </a:ext>
            </a:extLst>
          </p:cNvPr>
          <p:cNvSpPr/>
          <p:nvPr/>
        </p:nvSpPr>
        <p:spPr>
          <a:xfrm>
            <a:off x="5486400" y="2849718"/>
            <a:ext cx="4055271" cy="321078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6529D6A4-B2CE-4C5B-ABE9-7D6D3569F06E}"/>
              </a:ext>
            </a:extLst>
          </p:cNvPr>
          <p:cNvSpPr/>
          <p:nvPr/>
        </p:nvSpPr>
        <p:spPr>
          <a:xfrm>
            <a:off x="8778176" y="1442938"/>
            <a:ext cx="763480" cy="891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741491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965201" y="1020431"/>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2" name="TextBox 1">
            <a:extLst>
              <a:ext uri="{FF2B5EF4-FFF2-40B4-BE49-F238E27FC236}">
                <a16:creationId xmlns:a16="http://schemas.microsoft.com/office/drawing/2014/main" id="{273F0DAD-B54E-4C17-B296-1ED4C7D73F25}"/>
              </a:ext>
            </a:extLst>
          </p:cNvPr>
          <p:cNvSpPr txBox="1"/>
          <p:nvPr/>
        </p:nvSpPr>
        <p:spPr>
          <a:xfrm>
            <a:off x="1096414" y="1020431"/>
            <a:ext cx="10225530" cy="954107"/>
          </a:xfrm>
          <a:prstGeom prst="rect">
            <a:avLst/>
          </a:prstGeom>
          <a:noFill/>
        </p:spPr>
        <p:txBody>
          <a:bodyPr wrap="square" rtlCol="0">
            <a:spAutoFit/>
          </a:bodyPr>
          <a:lstStyle/>
          <a:p>
            <a:pPr algn="ctr"/>
            <a:r>
              <a:rPr lang="en-US" sz="2800" dirty="0">
                <a:solidFill>
                  <a:srgbClr val="FFC000"/>
                </a:solidFill>
              </a:rPr>
              <a:t>Ben wants to start a vineyard, but doesn’t know what physiochemical properties produce the best quality wine?</a:t>
            </a:r>
          </a:p>
        </p:txBody>
      </p:sp>
      <p:sp>
        <p:nvSpPr>
          <p:cNvPr id="3" name="TextBox 2">
            <a:extLst>
              <a:ext uri="{FF2B5EF4-FFF2-40B4-BE49-F238E27FC236}">
                <a16:creationId xmlns:a16="http://schemas.microsoft.com/office/drawing/2014/main" id="{0D21877D-F353-4DDC-9F6E-805EEFDE426D}"/>
              </a:ext>
            </a:extLst>
          </p:cNvPr>
          <p:cNvSpPr txBox="1"/>
          <p:nvPr/>
        </p:nvSpPr>
        <p:spPr>
          <a:xfrm>
            <a:off x="1793289" y="3045041"/>
            <a:ext cx="9028591" cy="954107"/>
          </a:xfrm>
          <a:prstGeom prst="rect">
            <a:avLst/>
          </a:prstGeom>
          <a:noFill/>
        </p:spPr>
        <p:txBody>
          <a:bodyPr wrap="square" rtlCol="0">
            <a:spAutoFit/>
          </a:bodyPr>
          <a:lstStyle/>
          <a:p>
            <a:pPr algn="ctr"/>
            <a:r>
              <a:rPr lang="en-US" sz="2800" dirty="0"/>
              <a:t>Randall and Kai are prospective investors and want to know what wine properties lead to “quality wine”</a:t>
            </a:r>
          </a:p>
        </p:txBody>
      </p:sp>
    </p:spTree>
    <p:extLst>
      <p:ext uri="{BB962C8B-B14F-4D97-AF65-F5344CB8AC3E}">
        <p14:creationId xmlns:p14="http://schemas.microsoft.com/office/powerpoint/2010/main" val="235012671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2" name="TextBox 1">
            <a:extLst>
              <a:ext uri="{FF2B5EF4-FFF2-40B4-BE49-F238E27FC236}">
                <a16:creationId xmlns:a16="http://schemas.microsoft.com/office/drawing/2014/main" id="{0834C92D-3469-4EE4-8C03-C42D9B914744}"/>
              </a:ext>
            </a:extLst>
          </p:cNvPr>
          <p:cNvSpPr txBox="1"/>
          <p:nvPr/>
        </p:nvSpPr>
        <p:spPr>
          <a:xfrm>
            <a:off x="2222721" y="537431"/>
            <a:ext cx="7302674" cy="954107"/>
          </a:xfrm>
          <a:prstGeom prst="rect">
            <a:avLst/>
          </a:prstGeom>
          <a:noFill/>
        </p:spPr>
        <p:txBody>
          <a:bodyPr wrap="square" rtlCol="0">
            <a:spAutoFit/>
          </a:bodyPr>
          <a:lstStyle/>
          <a:p>
            <a:pPr algn="ctr"/>
            <a:r>
              <a:rPr lang="en-US" sz="2800" dirty="0">
                <a:solidFill>
                  <a:srgbClr val="FFC000"/>
                </a:solidFill>
              </a:rPr>
              <a:t>Improvements to Algorithm</a:t>
            </a:r>
          </a:p>
          <a:p>
            <a:pPr algn="ctr"/>
            <a:r>
              <a:rPr lang="en-US" sz="2800" dirty="0"/>
              <a:t>Apply a price feature</a:t>
            </a:r>
          </a:p>
        </p:txBody>
      </p:sp>
      <p:sp>
        <p:nvSpPr>
          <p:cNvPr id="3" name="Rectangle 2">
            <a:extLst>
              <a:ext uri="{FF2B5EF4-FFF2-40B4-BE49-F238E27FC236}">
                <a16:creationId xmlns:a16="http://schemas.microsoft.com/office/drawing/2014/main" id="{286111BF-3E32-44FC-9506-7AACA001DF1B}"/>
              </a:ext>
            </a:extLst>
          </p:cNvPr>
          <p:cNvSpPr/>
          <p:nvPr/>
        </p:nvSpPr>
        <p:spPr>
          <a:xfrm>
            <a:off x="370397" y="1725204"/>
            <a:ext cx="10306975" cy="1200329"/>
          </a:xfrm>
          <a:prstGeom prst="rect">
            <a:avLst/>
          </a:prstGeom>
        </p:spPr>
        <p:txBody>
          <a:bodyPr wrap="square">
            <a:spAutoFit/>
          </a:bodyPr>
          <a:lstStyle/>
          <a:p>
            <a:pPr algn="ctr"/>
            <a:endParaRPr lang="en-US" dirty="0">
              <a:solidFill>
                <a:srgbClr val="92D050"/>
              </a:solidFill>
              <a:latin typeface="Inter"/>
            </a:endParaRPr>
          </a:p>
          <a:p>
            <a:pPr algn="ctr"/>
            <a:r>
              <a:rPr lang="en-US" dirty="0">
                <a:solidFill>
                  <a:srgbClr val="92D050"/>
                </a:solidFill>
                <a:latin typeface="Inter"/>
              </a:rPr>
              <a:t>df['category'] = df['category'].apply(lambda x:"High Price" if x==2 else x)</a:t>
            </a:r>
          </a:p>
          <a:p>
            <a:pPr algn="ctr"/>
            <a:r>
              <a:rPr lang="en-US" dirty="0">
                <a:solidFill>
                  <a:srgbClr val="92D050"/>
                </a:solidFill>
                <a:latin typeface="Inter"/>
              </a:rPr>
              <a:t>df['category'] = df['category'].apply(lambda x:"Medium Price" if x==0 else x)</a:t>
            </a:r>
          </a:p>
          <a:p>
            <a:pPr algn="ctr"/>
            <a:r>
              <a:rPr lang="en-US" dirty="0">
                <a:solidFill>
                  <a:srgbClr val="92D050"/>
                </a:solidFill>
                <a:latin typeface="Inter"/>
              </a:rPr>
              <a:t>df['category'] = df['category'].apply(lambda x:"Low Price" if x==1 else x)</a:t>
            </a:r>
          </a:p>
        </p:txBody>
      </p:sp>
      <p:pic>
        <p:nvPicPr>
          <p:cNvPr id="7" name="Picture 6">
            <a:extLst>
              <a:ext uri="{FF2B5EF4-FFF2-40B4-BE49-F238E27FC236}">
                <a16:creationId xmlns:a16="http://schemas.microsoft.com/office/drawing/2014/main" id="{4C02BE1C-2AAC-44DF-ABA4-810E526D40D0}"/>
              </a:ext>
            </a:extLst>
          </p:cNvPr>
          <p:cNvPicPr>
            <a:picLocks noChangeAspect="1"/>
          </p:cNvPicPr>
          <p:nvPr/>
        </p:nvPicPr>
        <p:blipFill rotWithShape="1">
          <a:blip r:embed="rId2"/>
          <a:srcRect l="21760" t="54225" r="15461" b="18338"/>
          <a:stretch/>
        </p:blipFill>
        <p:spPr>
          <a:xfrm>
            <a:off x="943991" y="3551158"/>
            <a:ext cx="10291511" cy="2530045"/>
          </a:xfrm>
          <a:prstGeom prst="rect">
            <a:avLst/>
          </a:prstGeom>
        </p:spPr>
      </p:pic>
      <p:sp>
        <p:nvSpPr>
          <p:cNvPr id="8" name="Rectangle 7">
            <a:extLst>
              <a:ext uri="{FF2B5EF4-FFF2-40B4-BE49-F238E27FC236}">
                <a16:creationId xmlns:a16="http://schemas.microsoft.com/office/drawing/2014/main" id="{2F4DE790-262D-4BEB-A63A-3F60CCA85107}"/>
              </a:ext>
            </a:extLst>
          </p:cNvPr>
          <p:cNvSpPr/>
          <p:nvPr/>
        </p:nvSpPr>
        <p:spPr>
          <a:xfrm>
            <a:off x="10560414" y="3435998"/>
            <a:ext cx="675088" cy="2911535"/>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BF2B84-AEC2-46F8-90EF-BB36F95A1FEB}"/>
              </a:ext>
            </a:extLst>
          </p:cNvPr>
          <p:cNvSpPr/>
          <p:nvPr/>
        </p:nvSpPr>
        <p:spPr>
          <a:xfrm>
            <a:off x="10005134" y="3435999"/>
            <a:ext cx="557163" cy="29185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26074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7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5" name="Rectangle 7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5" name="Rectangle 84">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48056"/>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593271"/>
            <a:ext cx="11303626" cy="2059000"/>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D542591-6BB5-47E3-983F-A98480663710}"/>
              </a:ext>
            </a:extLst>
          </p:cNvPr>
          <p:cNvSpPr>
            <a:spLocks noGrp="1"/>
          </p:cNvSpPr>
          <p:nvPr>
            <p:ph type="title"/>
          </p:nvPr>
        </p:nvSpPr>
        <p:spPr>
          <a:xfrm>
            <a:off x="779625" y="913874"/>
            <a:ext cx="10965141" cy="376228"/>
          </a:xfrm>
        </p:spPr>
        <p:txBody>
          <a:bodyPr vert="horz" lIns="91440" tIns="45720" rIns="91440" bIns="45720" rtlCol="0" anchor="b">
            <a:noAutofit/>
          </a:bodyPr>
          <a:lstStyle/>
          <a:p>
            <a:pPr algn="ctr"/>
            <a:r>
              <a:rPr lang="en-US" sz="2800" dirty="0">
                <a:solidFill>
                  <a:srgbClr val="FFC000"/>
                </a:solidFill>
                <a:latin typeface="+mn-lt"/>
              </a:rPr>
              <a:t>There's so many ways to go wrong …</a:t>
            </a:r>
          </a:p>
        </p:txBody>
      </p:sp>
      <p:pic>
        <p:nvPicPr>
          <p:cNvPr id="11" name="Picture 10">
            <a:extLst>
              <a:ext uri="{FF2B5EF4-FFF2-40B4-BE49-F238E27FC236}">
                <a16:creationId xmlns:a16="http://schemas.microsoft.com/office/drawing/2014/main" id="{171DF60D-9B93-4090-90DF-60427EC06823}"/>
              </a:ext>
            </a:extLst>
          </p:cNvPr>
          <p:cNvPicPr>
            <a:picLocks noChangeAspect="1"/>
          </p:cNvPicPr>
          <p:nvPr/>
        </p:nvPicPr>
        <p:blipFill>
          <a:blip r:embed="rId2"/>
          <a:stretch>
            <a:fillRect/>
          </a:stretch>
        </p:blipFill>
        <p:spPr>
          <a:xfrm>
            <a:off x="4003980" y="1754415"/>
            <a:ext cx="3484788" cy="4646385"/>
          </a:xfrm>
          <a:prstGeom prst="ellipse">
            <a:avLst/>
          </a:prstGeom>
        </p:spPr>
      </p:pic>
      <p:cxnSp>
        <p:nvCxnSpPr>
          <p:cNvPr id="4" name="Straight Arrow Connector 3">
            <a:extLst>
              <a:ext uri="{FF2B5EF4-FFF2-40B4-BE49-F238E27FC236}">
                <a16:creationId xmlns:a16="http://schemas.microsoft.com/office/drawing/2014/main" id="{23D701D4-A3AA-4F6C-985E-E8DD73F95A4A}"/>
              </a:ext>
            </a:extLst>
          </p:cNvPr>
          <p:cNvCxnSpPr/>
          <p:nvPr/>
        </p:nvCxnSpPr>
        <p:spPr>
          <a:xfrm flipH="1">
            <a:off x="7296727" y="2429164"/>
            <a:ext cx="2087418" cy="1533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E8C8FAD-4E04-4A05-AA0A-E4D83B674E35}"/>
              </a:ext>
            </a:extLst>
          </p:cNvPr>
          <p:cNvSpPr txBox="1"/>
          <p:nvPr/>
        </p:nvSpPr>
        <p:spPr>
          <a:xfrm>
            <a:off x="9125527" y="1847887"/>
            <a:ext cx="1681018" cy="646331"/>
          </a:xfrm>
          <a:prstGeom prst="rect">
            <a:avLst/>
          </a:prstGeom>
          <a:noFill/>
        </p:spPr>
        <p:txBody>
          <a:bodyPr wrap="square" rtlCol="0">
            <a:spAutoFit/>
          </a:bodyPr>
          <a:lstStyle/>
          <a:p>
            <a:pPr algn="ctr"/>
            <a:r>
              <a:rPr lang="en-US" dirty="0"/>
              <a:t>Our very own sweet ben.</a:t>
            </a:r>
          </a:p>
        </p:txBody>
      </p:sp>
    </p:spTree>
    <p:extLst>
      <p:ext uri="{BB962C8B-B14F-4D97-AF65-F5344CB8AC3E}">
        <p14:creationId xmlns:p14="http://schemas.microsoft.com/office/powerpoint/2010/main" val="194943621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ADEF7ABC-17F3-4B21-B243-D7457D296E12}"/>
              </a:ext>
            </a:extLst>
          </p:cNvPr>
          <p:cNvPicPr>
            <a:picLocks noChangeAspect="1"/>
          </p:cNvPicPr>
          <p:nvPr/>
        </p:nvPicPr>
        <p:blipFill>
          <a:blip r:embed="rId2"/>
          <a:stretch>
            <a:fillRect/>
          </a:stretch>
        </p:blipFill>
        <p:spPr>
          <a:xfrm>
            <a:off x="4137480" y="2014073"/>
            <a:ext cx="3455223" cy="4304286"/>
          </a:xfrm>
          <a:prstGeom prst="heart">
            <a:avLst/>
          </a:prstGeom>
          <a:ln>
            <a:solidFill>
              <a:srgbClr val="FF0000"/>
            </a:solidFill>
          </a:ln>
        </p:spPr>
      </p:pic>
      <p:sp>
        <p:nvSpPr>
          <p:cNvPr id="3" name="TextBox 2">
            <a:extLst>
              <a:ext uri="{FF2B5EF4-FFF2-40B4-BE49-F238E27FC236}">
                <a16:creationId xmlns:a16="http://schemas.microsoft.com/office/drawing/2014/main" id="{17E71DAC-DD19-417A-98E9-A679E5B0F79F}"/>
              </a:ext>
            </a:extLst>
          </p:cNvPr>
          <p:cNvSpPr txBox="1"/>
          <p:nvPr/>
        </p:nvSpPr>
        <p:spPr>
          <a:xfrm>
            <a:off x="1673753" y="790942"/>
            <a:ext cx="8569374" cy="954107"/>
          </a:xfrm>
          <a:prstGeom prst="rect">
            <a:avLst/>
          </a:prstGeom>
          <a:noFill/>
        </p:spPr>
        <p:txBody>
          <a:bodyPr wrap="square" rtlCol="0">
            <a:spAutoFit/>
          </a:bodyPr>
          <a:lstStyle/>
          <a:p>
            <a:pPr algn="ctr"/>
            <a:r>
              <a:rPr lang="en-US" sz="2800" dirty="0">
                <a:solidFill>
                  <a:srgbClr val="FFC000"/>
                </a:solidFill>
              </a:rPr>
              <a:t>How do you make a wine to get your customers to smooch city?</a:t>
            </a:r>
          </a:p>
        </p:txBody>
      </p:sp>
      <p:cxnSp>
        <p:nvCxnSpPr>
          <p:cNvPr id="5" name="Straight Arrow Connector 4">
            <a:extLst>
              <a:ext uri="{FF2B5EF4-FFF2-40B4-BE49-F238E27FC236}">
                <a16:creationId xmlns:a16="http://schemas.microsoft.com/office/drawing/2014/main" id="{2D8B32C5-32AA-4244-ACD0-64A901530D00}"/>
              </a:ext>
            </a:extLst>
          </p:cNvPr>
          <p:cNvCxnSpPr/>
          <p:nvPr/>
        </p:nvCxnSpPr>
        <p:spPr>
          <a:xfrm flipH="1">
            <a:off x="7389091" y="2586182"/>
            <a:ext cx="2521527" cy="149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45320D8-5BF1-4FDA-BCC6-951D578B7A2E}"/>
              </a:ext>
            </a:extLst>
          </p:cNvPr>
          <p:cNvSpPr txBox="1"/>
          <p:nvPr/>
        </p:nvSpPr>
        <p:spPr>
          <a:xfrm>
            <a:off x="8968509" y="1889660"/>
            <a:ext cx="2244437" cy="646331"/>
          </a:xfrm>
          <a:prstGeom prst="rect">
            <a:avLst/>
          </a:prstGeom>
          <a:noFill/>
        </p:spPr>
        <p:txBody>
          <a:bodyPr wrap="square" rtlCol="0">
            <a:spAutoFit/>
          </a:bodyPr>
          <a:lstStyle/>
          <a:p>
            <a:pPr algn="ctr"/>
            <a:r>
              <a:rPr lang="en-US" sz="1200" dirty="0"/>
              <a:t>Our very own sweet Randall after a bottle of wine from our vineyard</a:t>
            </a:r>
          </a:p>
        </p:txBody>
      </p:sp>
    </p:spTree>
    <p:extLst>
      <p:ext uri="{BB962C8B-B14F-4D97-AF65-F5344CB8AC3E}">
        <p14:creationId xmlns:p14="http://schemas.microsoft.com/office/powerpoint/2010/main" val="245410355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7E71DAC-DD19-417A-98E9-A679E5B0F79F}"/>
              </a:ext>
            </a:extLst>
          </p:cNvPr>
          <p:cNvSpPr txBox="1"/>
          <p:nvPr/>
        </p:nvSpPr>
        <p:spPr>
          <a:xfrm>
            <a:off x="3481526" y="900175"/>
            <a:ext cx="5228948" cy="523220"/>
          </a:xfrm>
          <a:prstGeom prst="rect">
            <a:avLst/>
          </a:prstGeom>
          <a:noFill/>
        </p:spPr>
        <p:txBody>
          <a:bodyPr wrap="square" rtlCol="0">
            <a:spAutoFit/>
          </a:bodyPr>
          <a:lstStyle/>
          <a:p>
            <a:pPr algn="ctr"/>
            <a:r>
              <a:rPr lang="en-US" sz="2800" dirty="0">
                <a:solidFill>
                  <a:srgbClr val="FFC000"/>
                </a:solidFill>
              </a:rPr>
              <a:t>Blind test.</a:t>
            </a:r>
          </a:p>
        </p:txBody>
      </p:sp>
      <p:pic>
        <p:nvPicPr>
          <p:cNvPr id="27650" name="Picture 2" descr="Image result for blindfold black background">
            <a:extLst>
              <a:ext uri="{FF2B5EF4-FFF2-40B4-BE49-F238E27FC236}">
                <a16:creationId xmlns:a16="http://schemas.microsoft.com/office/drawing/2014/main" id="{A95A2217-3128-4112-84B8-7011CB0B6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247" y="1511543"/>
            <a:ext cx="3396760" cy="5104421"/>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2572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674340" y="1180229"/>
            <a:ext cx="9735155"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17" name="TextBox 16">
            <a:extLst>
              <a:ext uri="{FF2B5EF4-FFF2-40B4-BE49-F238E27FC236}">
                <a16:creationId xmlns:a16="http://schemas.microsoft.com/office/drawing/2014/main" id="{0148F866-B91C-4FED-8563-CB77716E2031}"/>
              </a:ext>
            </a:extLst>
          </p:cNvPr>
          <p:cNvSpPr txBox="1"/>
          <p:nvPr/>
        </p:nvSpPr>
        <p:spPr>
          <a:xfrm>
            <a:off x="2892008" y="642330"/>
            <a:ext cx="6407983" cy="523220"/>
          </a:xfrm>
          <a:prstGeom prst="rect">
            <a:avLst/>
          </a:prstGeom>
          <a:noFill/>
        </p:spPr>
        <p:txBody>
          <a:bodyPr wrap="square" rtlCol="0">
            <a:spAutoFit/>
          </a:bodyPr>
          <a:lstStyle/>
          <a:p>
            <a:pPr algn="ctr"/>
            <a:r>
              <a:rPr lang="en-US" sz="2800" dirty="0">
                <a:solidFill>
                  <a:srgbClr val="FFC000"/>
                </a:solidFill>
              </a:rPr>
              <a:t>What factors affect wine quality?</a:t>
            </a:r>
          </a:p>
        </p:txBody>
      </p:sp>
      <p:pic>
        <p:nvPicPr>
          <p:cNvPr id="6148" name="Picture 4" descr="Image result for physicochemical properties of white wine image">
            <a:extLst>
              <a:ext uri="{FF2B5EF4-FFF2-40B4-BE49-F238E27FC236}">
                <a16:creationId xmlns:a16="http://schemas.microsoft.com/office/drawing/2014/main" id="{772D83E1-87C5-448D-A26B-25117FB424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55" b="19276"/>
          <a:stretch/>
        </p:blipFill>
        <p:spPr bwMode="auto">
          <a:xfrm>
            <a:off x="349143" y="1423182"/>
            <a:ext cx="11493713" cy="502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0345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225530"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8" name="TextBox 7">
            <a:extLst>
              <a:ext uri="{FF2B5EF4-FFF2-40B4-BE49-F238E27FC236}">
                <a16:creationId xmlns:a16="http://schemas.microsoft.com/office/drawing/2014/main" id="{0ACC6232-CECA-40F6-8623-DAFA35E742EE}"/>
              </a:ext>
            </a:extLst>
          </p:cNvPr>
          <p:cNvSpPr txBox="1"/>
          <p:nvPr/>
        </p:nvSpPr>
        <p:spPr>
          <a:xfrm>
            <a:off x="2232195" y="218755"/>
            <a:ext cx="6684885" cy="523220"/>
          </a:xfrm>
          <a:prstGeom prst="rect">
            <a:avLst/>
          </a:prstGeom>
          <a:noFill/>
        </p:spPr>
        <p:txBody>
          <a:bodyPr wrap="square" rtlCol="0">
            <a:spAutoFit/>
          </a:bodyPr>
          <a:lstStyle/>
          <a:p>
            <a:pPr algn="ctr"/>
            <a:r>
              <a:rPr lang="en-US" sz="2800" dirty="0"/>
              <a:t>Dependencies </a:t>
            </a:r>
          </a:p>
        </p:txBody>
      </p:sp>
      <p:sp>
        <p:nvSpPr>
          <p:cNvPr id="2" name="Rectangle 1">
            <a:extLst>
              <a:ext uri="{FF2B5EF4-FFF2-40B4-BE49-F238E27FC236}">
                <a16:creationId xmlns:a16="http://schemas.microsoft.com/office/drawing/2014/main" id="{70C2FDFF-D7F8-4005-9DFE-EA31ECE16020}"/>
              </a:ext>
            </a:extLst>
          </p:cNvPr>
          <p:cNvSpPr/>
          <p:nvPr/>
        </p:nvSpPr>
        <p:spPr>
          <a:xfrm>
            <a:off x="0" y="1198902"/>
            <a:ext cx="12192000" cy="5047536"/>
          </a:xfrm>
          <a:prstGeom prst="rect">
            <a:avLst/>
          </a:prstGeom>
        </p:spPr>
        <p:txBody>
          <a:bodyPr wrap="square">
            <a:spAutoFit/>
          </a:bodyPr>
          <a:lstStyle/>
          <a:p>
            <a:pPr marL="342900" indent="-342900" algn="ctr">
              <a:buFont typeface="+mj-lt"/>
              <a:buAutoNum type="arabicPeriod"/>
            </a:pPr>
            <a:r>
              <a:rPr lang="en-US" sz="1400" dirty="0">
                <a:solidFill>
                  <a:srgbClr val="FFC000"/>
                </a:solidFill>
              </a:rPr>
              <a:t>import </a:t>
            </a:r>
            <a:r>
              <a:rPr lang="en-US" sz="1400" dirty="0" err="1">
                <a:solidFill>
                  <a:srgbClr val="FFC000"/>
                </a:solidFill>
              </a:rPr>
              <a:t>numpy</a:t>
            </a:r>
            <a:r>
              <a:rPr lang="en-US" sz="1400" dirty="0">
                <a:solidFill>
                  <a:srgbClr val="FFC000"/>
                </a:solidFill>
              </a:rPr>
              <a:t> as np # This library allows to easily carry out simple and complex mathematical operations.</a:t>
            </a:r>
          </a:p>
          <a:p>
            <a:pPr marL="342900" indent="-342900" algn="ctr">
              <a:buFont typeface="+mj-lt"/>
              <a:buAutoNum type="arabicPeriod"/>
            </a:pPr>
            <a:r>
              <a:rPr lang="en-US" sz="1400" dirty="0">
                <a:solidFill>
                  <a:srgbClr val="FFC000"/>
                </a:solidFill>
              </a:rPr>
              <a:t>import </a:t>
            </a:r>
            <a:r>
              <a:rPr lang="en-US" sz="1400" dirty="0" err="1">
                <a:solidFill>
                  <a:srgbClr val="FFC000"/>
                </a:solidFill>
              </a:rPr>
              <a:t>matplotlib.pyplot</a:t>
            </a:r>
            <a:r>
              <a:rPr lang="en-US" sz="1400" dirty="0">
                <a:solidFill>
                  <a:srgbClr val="FFC000"/>
                </a:solidFill>
              </a:rPr>
              <a:t> as </a:t>
            </a:r>
            <a:r>
              <a:rPr lang="en-US" sz="1400" dirty="0" err="1">
                <a:solidFill>
                  <a:srgbClr val="FFC000"/>
                </a:solidFill>
              </a:rPr>
              <a:t>plt</a:t>
            </a:r>
            <a:r>
              <a:rPr lang="en-US" sz="1400" dirty="0">
                <a:solidFill>
                  <a:srgbClr val="FFC000"/>
                </a:solidFill>
              </a:rPr>
              <a:t> #Allows us to plot data, create graphs and visualize data. Perfect for your </a:t>
            </a:r>
            <a:r>
              <a:rPr lang="en-US" sz="1400" dirty="0" err="1">
                <a:solidFill>
                  <a:srgbClr val="FFC000"/>
                </a:solidFill>
              </a:rPr>
              <a:t>Powerpoint</a:t>
            </a:r>
            <a:r>
              <a:rPr lang="en-US" sz="1400" dirty="0">
                <a:solidFill>
                  <a:srgbClr val="FFC000"/>
                </a:solidFill>
              </a:rPr>
              <a:t> slides ;)</a:t>
            </a:r>
          </a:p>
          <a:p>
            <a:pPr marL="342900" indent="-342900" algn="ctr">
              <a:buFont typeface="+mj-lt"/>
              <a:buAutoNum type="arabicPeriod"/>
            </a:pPr>
            <a:r>
              <a:rPr lang="en-US" sz="1400" dirty="0">
                <a:solidFill>
                  <a:srgbClr val="FFC000"/>
                </a:solidFill>
              </a:rPr>
              <a:t>import sklearn #The one and only. This amazing library holds all the secrets. Containing powerful algorithms packed in a single line of code, this is where the magic will happen.</a:t>
            </a:r>
          </a:p>
          <a:p>
            <a:pPr marL="342900" indent="-342900" algn="ctr">
              <a:buFont typeface="+mj-lt"/>
              <a:buAutoNum type="arabicPeriod"/>
            </a:pPr>
            <a:r>
              <a:rPr lang="en-US" sz="1400" dirty="0">
                <a:solidFill>
                  <a:srgbClr val="FFC000"/>
                </a:solidFill>
              </a:rPr>
              <a:t>import sklearn.model_selection # more of sklearn. It is a big library, but trust me it is worth it.</a:t>
            </a:r>
          </a:p>
          <a:p>
            <a:pPr marL="342900" indent="-342900" algn="ctr">
              <a:buFont typeface="+mj-lt"/>
              <a:buAutoNum type="arabicPeriod"/>
            </a:pPr>
            <a:r>
              <a:rPr lang="en-US" sz="1400" dirty="0">
                <a:solidFill>
                  <a:srgbClr val="FFC000"/>
                </a:solidFill>
              </a:rPr>
              <a:t>import </a:t>
            </a:r>
            <a:r>
              <a:rPr lang="en-US" sz="1400" dirty="0" err="1">
                <a:solidFill>
                  <a:srgbClr val="FFC000"/>
                </a:solidFill>
              </a:rPr>
              <a:t>sklearn.preprocessing</a:t>
            </a:r>
            <a:r>
              <a:rPr lang="en-US" sz="1400" dirty="0">
                <a:solidFill>
                  <a:srgbClr val="FFC000"/>
                </a:solidFill>
              </a:rPr>
              <a:t> </a:t>
            </a:r>
          </a:p>
          <a:p>
            <a:pPr marL="342900" indent="-342900" algn="ctr">
              <a:buFont typeface="+mj-lt"/>
              <a:buAutoNum type="arabicPeriod"/>
            </a:pPr>
            <a:r>
              <a:rPr lang="en-US" sz="1400" dirty="0">
                <a:solidFill>
                  <a:srgbClr val="FFC000"/>
                </a:solidFill>
              </a:rPr>
              <a:t>from </a:t>
            </a:r>
            <a:r>
              <a:rPr lang="en-US" sz="1400" dirty="0" err="1">
                <a:solidFill>
                  <a:srgbClr val="FFC000"/>
                </a:solidFill>
              </a:rPr>
              <a:t>sklearn.preprocessing</a:t>
            </a:r>
            <a:r>
              <a:rPr lang="en-US" sz="1400" dirty="0">
                <a:solidFill>
                  <a:srgbClr val="FFC000"/>
                </a:solidFill>
              </a:rPr>
              <a:t> import </a:t>
            </a:r>
            <a:r>
              <a:rPr lang="en-US" sz="1400" dirty="0" err="1">
                <a:solidFill>
                  <a:srgbClr val="FFC000"/>
                </a:solidFill>
              </a:rPr>
              <a:t>LabelEncoder,OneHotEncoder</a:t>
            </a:r>
            <a:endParaRPr lang="en-US" sz="1400" dirty="0">
              <a:solidFill>
                <a:srgbClr val="FFC000"/>
              </a:solidFill>
            </a:endParaRPr>
          </a:p>
          <a:p>
            <a:pPr marL="342900" indent="-342900" algn="ctr">
              <a:buFont typeface="+mj-lt"/>
              <a:buAutoNum type="arabicPeriod"/>
            </a:pPr>
            <a:r>
              <a:rPr lang="en-US" sz="1400" dirty="0">
                <a:solidFill>
                  <a:srgbClr val="FFC000"/>
                </a:solidFill>
              </a:rPr>
              <a:t>from </a:t>
            </a:r>
            <a:r>
              <a:rPr lang="en-US" sz="1400" dirty="0" err="1">
                <a:solidFill>
                  <a:srgbClr val="FFC000"/>
                </a:solidFill>
              </a:rPr>
              <a:t>sklearn.preprocessing</a:t>
            </a:r>
            <a:r>
              <a:rPr lang="en-US" sz="1400" dirty="0">
                <a:solidFill>
                  <a:srgbClr val="FFC000"/>
                </a:solidFill>
              </a:rPr>
              <a:t> import </a:t>
            </a:r>
            <a:r>
              <a:rPr lang="en-US" sz="1400" dirty="0" err="1">
                <a:solidFill>
                  <a:srgbClr val="FFC000"/>
                </a:solidFill>
              </a:rPr>
              <a:t>StandardScaler</a:t>
            </a:r>
            <a:endParaRPr lang="en-US" sz="1400" dirty="0">
              <a:solidFill>
                <a:srgbClr val="FFC000"/>
              </a:solidFill>
            </a:endParaRPr>
          </a:p>
          <a:p>
            <a:pPr marL="342900" indent="-342900" algn="ctr">
              <a:buFont typeface="+mj-lt"/>
              <a:buAutoNum type="arabicPeriod"/>
            </a:pPr>
            <a:r>
              <a:rPr lang="en-US" sz="1400" dirty="0">
                <a:solidFill>
                  <a:srgbClr val="FFC000"/>
                </a:solidFill>
              </a:rPr>
              <a:t>from sklearn.model_selection import </a:t>
            </a:r>
            <a:r>
              <a:rPr lang="en-US" sz="1400" dirty="0" err="1">
                <a:solidFill>
                  <a:srgbClr val="FFC000"/>
                </a:solidFill>
              </a:rPr>
              <a:t>train_test_split</a:t>
            </a:r>
            <a:endParaRPr lang="en-US" sz="1400" dirty="0">
              <a:solidFill>
                <a:srgbClr val="FFC000"/>
              </a:solidFill>
            </a:endParaRPr>
          </a:p>
          <a:p>
            <a:pPr marL="342900" indent="-342900" algn="ctr">
              <a:buFont typeface="+mj-lt"/>
              <a:buAutoNum type="arabicPeriod"/>
            </a:pPr>
            <a:r>
              <a:rPr lang="en-US" sz="1400" dirty="0">
                <a:solidFill>
                  <a:srgbClr val="FFC000"/>
                </a:solidFill>
              </a:rPr>
              <a:t>from </a:t>
            </a:r>
            <a:r>
              <a:rPr lang="en-US" sz="1400" dirty="0" err="1">
                <a:solidFill>
                  <a:srgbClr val="FFC000"/>
                </a:solidFill>
              </a:rPr>
              <a:t>sklearn.metrics</a:t>
            </a:r>
            <a:r>
              <a:rPr lang="en-US" sz="1400" dirty="0">
                <a:solidFill>
                  <a:srgbClr val="FFC000"/>
                </a:solidFill>
              </a:rPr>
              <a:t> import r2_score, explained_variance_score,mean_absolute_error,mean_squared_error,precision_score,recall_score, accuracy_score,f1_score</a:t>
            </a:r>
          </a:p>
          <a:p>
            <a:pPr marL="342900" indent="-342900" algn="ctr">
              <a:buFont typeface="+mj-lt"/>
              <a:buAutoNum type="arabicPeriod"/>
            </a:pPr>
            <a:r>
              <a:rPr lang="en-US" sz="1400" dirty="0">
                <a:solidFill>
                  <a:srgbClr val="FFC000"/>
                </a:solidFill>
              </a:rPr>
              <a:t>from </a:t>
            </a:r>
            <a:r>
              <a:rPr lang="en-US" sz="1400" dirty="0" err="1">
                <a:solidFill>
                  <a:srgbClr val="FFC000"/>
                </a:solidFill>
              </a:rPr>
              <a:t>sklearn.utils</a:t>
            </a:r>
            <a:r>
              <a:rPr lang="en-US" sz="1400" dirty="0">
                <a:solidFill>
                  <a:srgbClr val="FFC000"/>
                </a:solidFill>
              </a:rPr>
              <a:t> import shuffle</a:t>
            </a:r>
          </a:p>
          <a:p>
            <a:pPr marL="342900" indent="-342900" algn="ctr">
              <a:buFont typeface="+mj-lt"/>
              <a:buAutoNum type="arabicPeriod"/>
            </a:pPr>
            <a:r>
              <a:rPr lang="en-US" sz="1400" dirty="0">
                <a:solidFill>
                  <a:srgbClr val="FFC000"/>
                </a:solidFill>
              </a:rPr>
              <a:t>import pandas as pd</a:t>
            </a:r>
          </a:p>
          <a:p>
            <a:pPr marL="342900" indent="-342900" algn="ctr">
              <a:buFont typeface="+mj-lt"/>
              <a:buAutoNum type="arabicPeriod"/>
            </a:pPr>
            <a:r>
              <a:rPr lang="en-US" sz="1400" dirty="0">
                <a:solidFill>
                  <a:srgbClr val="FFC000"/>
                </a:solidFill>
              </a:rPr>
              <a:t>from </a:t>
            </a:r>
            <a:r>
              <a:rPr lang="en-US" sz="1400" dirty="0" err="1">
                <a:solidFill>
                  <a:srgbClr val="FFC000"/>
                </a:solidFill>
              </a:rPr>
              <a:t>pandas.plotting</a:t>
            </a:r>
            <a:r>
              <a:rPr lang="en-US" sz="1400" dirty="0">
                <a:solidFill>
                  <a:srgbClr val="FFC000"/>
                </a:solidFill>
              </a:rPr>
              <a:t> import </a:t>
            </a:r>
            <a:r>
              <a:rPr lang="en-US" sz="1400" dirty="0" err="1">
                <a:solidFill>
                  <a:srgbClr val="FFC000"/>
                </a:solidFill>
              </a:rPr>
              <a:t>radviz</a:t>
            </a:r>
            <a:endParaRPr lang="en-US" sz="1400" dirty="0">
              <a:solidFill>
                <a:srgbClr val="FFC000"/>
              </a:solidFill>
            </a:endParaRPr>
          </a:p>
          <a:p>
            <a:pPr marL="342900" indent="-342900" algn="ctr">
              <a:buFont typeface="+mj-lt"/>
              <a:buAutoNum type="arabicPeriod"/>
            </a:pPr>
            <a:endParaRPr lang="en-US" sz="1400" dirty="0">
              <a:solidFill>
                <a:srgbClr val="FFC000"/>
              </a:solidFill>
            </a:endParaRPr>
          </a:p>
          <a:p>
            <a:pPr marL="342900" indent="-342900" algn="ctr">
              <a:buFont typeface="+mj-lt"/>
              <a:buAutoNum type="arabicPeriod"/>
            </a:pPr>
            <a:r>
              <a:rPr lang="en-US" sz="1400" dirty="0">
                <a:solidFill>
                  <a:srgbClr val="FFC000"/>
                </a:solidFill>
              </a:rPr>
              <a:t>import random # Allows us to call random numbers, occasionally very useful.</a:t>
            </a:r>
          </a:p>
          <a:p>
            <a:pPr marL="342900" indent="-342900" algn="ctr">
              <a:buFont typeface="+mj-lt"/>
              <a:buAutoNum type="arabicPeriod"/>
            </a:pPr>
            <a:r>
              <a:rPr lang="en-US" sz="1400" dirty="0">
                <a:solidFill>
                  <a:srgbClr val="FFC000"/>
                </a:solidFill>
              </a:rPr>
              <a:t>#from </a:t>
            </a:r>
            <a:r>
              <a:rPr lang="en-US" sz="1400" dirty="0" err="1">
                <a:solidFill>
                  <a:srgbClr val="FFC000"/>
                </a:solidFill>
              </a:rPr>
              <a:t>google.colab</a:t>
            </a:r>
            <a:r>
              <a:rPr lang="en-US" sz="1400" dirty="0">
                <a:solidFill>
                  <a:srgbClr val="FFC000"/>
                </a:solidFill>
              </a:rPr>
              <a:t> import files #Allows to upload and download files directly from the browser.</a:t>
            </a:r>
          </a:p>
          <a:p>
            <a:pPr marL="342900" indent="-342900" algn="ctr">
              <a:buFont typeface="+mj-lt"/>
              <a:buAutoNum type="arabicPeriod"/>
            </a:pPr>
            <a:r>
              <a:rPr lang="en-US" sz="1400" dirty="0">
                <a:solidFill>
                  <a:srgbClr val="FFC000"/>
                </a:solidFill>
              </a:rPr>
              <a:t>import </a:t>
            </a:r>
            <a:r>
              <a:rPr lang="en-US" sz="1400" dirty="0" err="1">
                <a:solidFill>
                  <a:srgbClr val="FFC000"/>
                </a:solidFill>
              </a:rPr>
              <a:t>pprint#Allows</a:t>
            </a:r>
            <a:r>
              <a:rPr lang="en-US" sz="1400" dirty="0">
                <a:solidFill>
                  <a:srgbClr val="FFC000"/>
                </a:solidFill>
              </a:rPr>
              <a:t> us to neatly display text</a:t>
            </a:r>
          </a:p>
          <a:p>
            <a:pPr marL="342900" indent="-342900" algn="ctr">
              <a:buFont typeface="+mj-lt"/>
              <a:buAutoNum type="arabicPeriod"/>
            </a:pPr>
            <a:r>
              <a:rPr lang="en-US" sz="1400" dirty="0">
                <a:solidFill>
                  <a:srgbClr val="FFC000"/>
                </a:solidFill>
              </a:rPr>
              <a:t>from collections import </a:t>
            </a:r>
            <a:r>
              <a:rPr lang="en-US" sz="1400" dirty="0" err="1">
                <a:solidFill>
                  <a:srgbClr val="FFC000"/>
                </a:solidFill>
              </a:rPr>
              <a:t>OrderedDict</a:t>
            </a:r>
            <a:endParaRPr lang="en-US" sz="1400" dirty="0">
              <a:solidFill>
                <a:srgbClr val="FFC000"/>
              </a:solidFill>
            </a:endParaRPr>
          </a:p>
          <a:p>
            <a:pPr marL="342900" indent="-342900" algn="ctr">
              <a:buFont typeface="+mj-lt"/>
              <a:buAutoNum type="arabicPeriod"/>
            </a:pPr>
            <a:endParaRPr lang="en-US" sz="1400" dirty="0">
              <a:solidFill>
                <a:srgbClr val="FFC000"/>
              </a:solidFill>
            </a:endParaRPr>
          </a:p>
          <a:p>
            <a:pPr marL="342900" indent="-342900" algn="ctr">
              <a:buFont typeface="+mj-lt"/>
              <a:buAutoNum type="arabicPeriod"/>
            </a:pPr>
            <a:r>
              <a:rPr lang="en-US" sz="1400" dirty="0">
                <a:solidFill>
                  <a:srgbClr val="FFC000"/>
                </a:solidFill>
              </a:rPr>
              <a:t>#Unsupervised Learning</a:t>
            </a:r>
          </a:p>
          <a:p>
            <a:pPr marL="342900" indent="-342900" algn="ctr">
              <a:buFont typeface="+mj-lt"/>
              <a:buAutoNum type="arabicPeriod"/>
            </a:pPr>
            <a:r>
              <a:rPr lang="en-US" sz="1400" dirty="0">
                <a:solidFill>
                  <a:srgbClr val="FFC000"/>
                </a:solidFill>
              </a:rPr>
              <a:t>from </a:t>
            </a:r>
            <a:r>
              <a:rPr lang="en-US" sz="1400" dirty="0" err="1">
                <a:solidFill>
                  <a:srgbClr val="FFC000"/>
                </a:solidFill>
              </a:rPr>
              <a:t>sklearn.neighbors</a:t>
            </a:r>
            <a:r>
              <a:rPr lang="en-US" sz="1400" dirty="0">
                <a:solidFill>
                  <a:srgbClr val="FFC000"/>
                </a:solidFill>
              </a:rPr>
              <a:t> import </a:t>
            </a:r>
            <a:r>
              <a:rPr lang="en-US" sz="1400" dirty="0" err="1">
                <a:solidFill>
                  <a:srgbClr val="FFC000"/>
                </a:solidFill>
              </a:rPr>
              <a:t>NearestNeighbors,LocalOutlierFactor</a:t>
            </a:r>
            <a:endParaRPr lang="en-US" sz="1400" dirty="0">
              <a:solidFill>
                <a:srgbClr val="FFC000"/>
              </a:solidFill>
            </a:endParaRPr>
          </a:p>
          <a:p>
            <a:pPr marL="342900" indent="-342900" algn="ctr">
              <a:buFont typeface="+mj-lt"/>
              <a:buAutoNum type="arabicPeriod"/>
            </a:pPr>
            <a:r>
              <a:rPr lang="en-US" sz="1400" dirty="0">
                <a:solidFill>
                  <a:srgbClr val="FFC000"/>
                </a:solidFill>
              </a:rPr>
              <a:t>from </a:t>
            </a:r>
            <a:r>
              <a:rPr lang="en-US" sz="1400" dirty="0" err="1">
                <a:solidFill>
                  <a:srgbClr val="FFC000"/>
                </a:solidFill>
              </a:rPr>
              <a:t>sklearn.cluster</a:t>
            </a:r>
            <a:r>
              <a:rPr lang="en-US" sz="1400" dirty="0">
                <a:solidFill>
                  <a:srgbClr val="FFC000"/>
                </a:solidFill>
              </a:rPr>
              <a:t> import KMeans</a:t>
            </a:r>
            <a:endParaRPr lang="en-US" sz="1400" b="0" dirty="0">
              <a:solidFill>
                <a:srgbClr val="FFC000"/>
              </a:solidFill>
              <a:effectLst/>
            </a:endParaRPr>
          </a:p>
        </p:txBody>
      </p:sp>
    </p:spTree>
    <p:extLst>
      <p:ext uri="{BB962C8B-B14F-4D97-AF65-F5344CB8AC3E}">
        <p14:creationId xmlns:p14="http://schemas.microsoft.com/office/powerpoint/2010/main" val="185849614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E492FB5-EA2E-4847-8DBC-BE52276A2086}"/>
              </a:ext>
            </a:extLst>
          </p:cNvPr>
          <p:cNvSpPr txBox="1"/>
          <p:nvPr/>
        </p:nvSpPr>
        <p:spPr>
          <a:xfrm>
            <a:off x="370397" y="1357782"/>
            <a:ext cx="10904244" cy="5203087"/>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endParaRPr lang="en-US" cap="all" dirty="0">
              <a:latin typeface="+mj-lt"/>
              <a:ea typeface="+mj-ea"/>
              <a:cs typeface="+mj-cs"/>
            </a:endParaRPr>
          </a:p>
        </p:txBody>
      </p:sp>
      <p:sp>
        <p:nvSpPr>
          <p:cNvPr id="2" name="Rectangle 1">
            <a:extLst>
              <a:ext uri="{FF2B5EF4-FFF2-40B4-BE49-F238E27FC236}">
                <a16:creationId xmlns:a16="http://schemas.microsoft.com/office/drawing/2014/main" id="{F66541EF-75A1-414B-88AC-84C6C0AE0728}"/>
              </a:ext>
            </a:extLst>
          </p:cNvPr>
          <p:cNvSpPr/>
          <p:nvPr/>
        </p:nvSpPr>
        <p:spPr>
          <a:xfrm>
            <a:off x="305047" y="1357782"/>
            <a:ext cx="11034943" cy="1384995"/>
          </a:xfrm>
          <a:prstGeom prst="rect">
            <a:avLst/>
          </a:prstGeom>
        </p:spPr>
        <p:txBody>
          <a:bodyPr wrap="square">
            <a:spAutoFit/>
          </a:bodyPr>
          <a:lstStyle/>
          <a:p>
            <a:pPr algn="ctr"/>
            <a:r>
              <a:rPr lang="en-US" sz="2800" dirty="0">
                <a:solidFill>
                  <a:srgbClr val="FFC000"/>
                </a:solidFill>
                <a:latin typeface="Slack-Lato"/>
              </a:rPr>
              <a:t>from </a:t>
            </a:r>
            <a:r>
              <a:rPr lang="en-US" sz="2800" dirty="0" err="1">
                <a:solidFill>
                  <a:srgbClr val="FFC000"/>
                </a:solidFill>
                <a:latin typeface="Slack-Lato"/>
              </a:rPr>
              <a:t>sklearn.linear_model</a:t>
            </a:r>
            <a:r>
              <a:rPr lang="en-US" sz="2800" dirty="0">
                <a:solidFill>
                  <a:srgbClr val="FFC000"/>
                </a:solidFill>
                <a:latin typeface="Slack-Lato"/>
              </a:rPr>
              <a:t> import </a:t>
            </a:r>
            <a:r>
              <a:rPr lang="en-US" sz="2800" dirty="0" err="1">
                <a:solidFill>
                  <a:srgbClr val="FFC000"/>
                </a:solidFill>
                <a:latin typeface="Slack-Lato"/>
              </a:rPr>
              <a:t>LogisticRegression</a:t>
            </a:r>
            <a:br>
              <a:rPr lang="en-US" sz="2800" dirty="0">
                <a:solidFill>
                  <a:srgbClr val="FFC000"/>
                </a:solidFill>
              </a:rPr>
            </a:br>
            <a:r>
              <a:rPr lang="en-US" sz="2800" dirty="0">
                <a:solidFill>
                  <a:srgbClr val="FFC000"/>
                </a:solidFill>
                <a:latin typeface="Slack-Lato"/>
              </a:rPr>
              <a:t>classifier = </a:t>
            </a:r>
            <a:r>
              <a:rPr lang="en-US" sz="2800" dirty="0" err="1">
                <a:solidFill>
                  <a:srgbClr val="FFC000"/>
                </a:solidFill>
                <a:latin typeface="Slack-Lato"/>
              </a:rPr>
              <a:t>LogisticRegression</a:t>
            </a:r>
            <a:r>
              <a:rPr lang="en-US" sz="2800" dirty="0">
                <a:solidFill>
                  <a:srgbClr val="FFC000"/>
                </a:solidFill>
                <a:latin typeface="Slack-Lato"/>
              </a:rPr>
              <a:t>()</a:t>
            </a:r>
            <a:br>
              <a:rPr lang="en-US" sz="2800" dirty="0">
                <a:solidFill>
                  <a:srgbClr val="FFC000"/>
                </a:solidFill>
              </a:rPr>
            </a:br>
            <a:r>
              <a:rPr lang="en-US" sz="2800" dirty="0">
                <a:solidFill>
                  <a:srgbClr val="FFC000"/>
                </a:solidFill>
                <a:latin typeface="Slack-Lato"/>
              </a:rPr>
              <a:t>classifier</a:t>
            </a:r>
            <a:endParaRPr lang="en-US" sz="2800" dirty="0">
              <a:solidFill>
                <a:srgbClr val="FFC000"/>
              </a:solidFill>
            </a:endParaRPr>
          </a:p>
        </p:txBody>
      </p:sp>
      <p:sp>
        <p:nvSpPr>
          <p:cNvPr id="7" name="TextBox 6">
            <a:extLst>
              <a:ext uri="{FF2B5EF4-FFF2-40B4-BE49-F238E27FC236}">
                <a16:creationId xmlns:a16="http://schemas.microsoft.com/office/drawing/2014/main" id="{FF92DE65-8603-444F-985C-8A0B235F41A5}"/>
              </a:ext>
            </a:extLst>
          </p:cNvPr>
          <p:cNvSpPr txBox="1"/>
          <p:nvPr/>
        </p:nvSpPr>
        <p:spPr>
          <a:xfrm>
            <a:off x="2753557" y="6006871"/>
            <a:ext cx="6684885" cy="523220"/>
          </a:xfrm>
          <a:prstGeom prst="rect">
            <a:avLst/>
          </a:prstGeom>
          <a:noFill/>
        </p:spPr>
        <p:txBody>
          <a:bodyPr wrap="square" rtlCol="0">
            <a:spAutoFit/>
          </a:bodyPr>
          <a:lstStyle/>
          <a:p>
            <a:pPr algn="ctr"/>
            <a:r>
              <a:rPr lang="en-US" sz="2800" dirty="0"/>
              <a:t>Machine learning model </a:t>
            </a:r>
          </a:p>
        </p:txBody>
      </p:sp>
    </p:spTree>
    <p:extLst>
      <p:ext uri="{BB962C8B-B14F-4D97-AF65-F5344CB8AC3E}">
        <p14:creationId xmlns:p14="http://schemas.microsoft.com/office/powerpoint/2010/main" val="202447275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4" descr="Image result for kaggle image">
            <a:extLst>
              <a:ext uri="{FF2B5EF4-FFF2-40B4-BE49-F238E27FC236}">
                <a16:creationId xmlns:a16="http://schemas.microsoft.com/office/drawing/2014/main" id="{8C6C22CE-6DFC-4691-985D-56787D38A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516" y="6219754"/>
            <a:ext cx="946299" cy="427818"/>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18E0045-8E41-4221-97E1-CA9C04232E5A}"/>
              </a:ext>
            </a:extLst>
          </p:cNvPr>
          <p:cNvSpPr txBox="1"/>
          <p:nvPr/>
        </p:nvSpPr>
        <p:spPr>
          <a:xfrm>
            <a:off x="1580225" y="6295164"/>
            <a:ext cx="4101845" cy="276999"/>
          </a:xfrm>
          <a:prstGeom prst="rect">
            <a:avLst/>
          </a:prstGeom>
          <a:noFill/>
        </p:spPr>
        <p:txBody>
          <a:bodyPr wrap="square" rtlCol="0">
            <a:spAutoFit/>
          </a:bodyPr>
          <a:lstStyle/>
          <a:p>
            <a:pPr algn="ctr"/>
            <a:r>
              <a:rPr lang="en-US" sz="1200" dirty="0"/>
              <a:t>CSV file containing 12 features used to define quality </a:t>
            </a:r>
          </a:p>
        </p:txBody>
      </p:sp>
      <p:pic>
        <p:nvPicPr>
          <p:cNvPr id="14" name="Picture 13">
            <a:extLst>
              <a:ext uri="{FF2B5EF4-FFF2-40B4-BE49-F238E27FC236}">
                <a16:creationId xmlns:a16="http://schemas.microsoft.com/office/drawing/2014/main" id="{C26CBCEF-F892-404F-BD87-A93E0FAEDCA1}"/>
              </a:ext>
            </a:extLst>
          </p:cNvPr>
          <p:cNvPicPr>
            <a:picLocks noChangeAspect="1"/>
          </p:cNvPicPr>
          <p:nvPr/>
        </p:nvPicPr>
        <p:blipFill rotWithShape="1">
          <a:blip r:embed="rId3"/>
          <a:srcRect l="7998" t="34153" r="21662" b="47335"/>
          <a:stretch/>
        </p:blipFill>
        <p:spPr>
          <a:xfrm>
            <a:off x="459673" y="4394857"/>
            <a:ext cx="11414428" cy="1510899"/>
          </a:xfrm>
          <a:prstGeom prst="rect">
            <a:avLst/>
          </a:prstGeom>
        </p:spPr>
      </p:pic>
      <p:sp>
        <p:nvSpPr>
          <p:cNvPr id="13" name="Rectangle 12">
            <a:extLst>
              <a:ext uri="{FF2B5EF4-FFF2-40B4-BE49-F238E27FC236}">
                <a16:creationId xmlns:a16="http://schemas.microsoft.com/office/drawing/2014/main" id="{559BAA09-3B28-477F-BFA3-2497AFCA4FB6}"/>
              </a:ext>
            </a:extLst>
          </p:cNvPr>
          <p:cNvSpPr/>
          <p:nvPr/>
        </p:nvSpPr>
        <p:spPr>
          <a:xfrm>
            <a:off x="388786" y="110541"/>
            <a:ext cx="11556203" cy="3970318"/>
          </a:xfrm>
          <a:prstGeom prst="rect">
            <a:avLst/>
          </a:prstGeom>
        </p:spPr>
        <p:txBody>
          <a:bodyPr wrap="square">
            <a:spAutoFit/>
          </a:bodyPr>
          <a:lstStyle/>
          <a:p>
            <a:pPr algn="ctr"/>
            <a:r>
              <a:rPr lang="en-US" sz="2800" b="1" dirty="0">
                <a:solidFill>
                  <a:srgbClr val="FFC000"/>
                </a:solidFill>
                <a:latin typeface="Inter"/>
              </a:rPr>
              <a:t>Classifying the Quality of White Wines</a:t>
            </a:r>
            <a:br>
              <a:rPr lang="en-US" sz="2800" dirty="0">
                <a:latin typeface="Inter"/>
              </a:rPr>
            </a:br>
            <a:r>
              <a:rPr lang="en-US" sz="2800" dirty="0">
                <a:latin typeface="Inter"/>
              </a:rPr>
              <a:t>We tried to  identify how physiochemical properties for these wines are different from rest of the wines that make a wine taste better according to the experts.</a:t>
            </a:r>
          </a:p>
          <a:p>
            <a:pPr algn="ctr"/>
            <a:endParaRPr lang="en-US" sz="2800" b="1" dirty="0">
              <a:latin typeface="Inter"/>
            </a:endParaRPr>
          </a:p>
          <a:p>
            <a:pPr algn="ctr"/>
            <a:r>
              <a:rPr lang="en-US" sz="2800" b="1" dirty="0">
                <a:solidFill>
                  <a:srgbClr val="FFC000"/>
                </a:solidFill>
                <a:latin typeface="Inter"/>
              </a:rPr>
              <a:t>Sub setting: </a:t>
            </a:r>
            <a:r>
              <a:rPr lang="en-US" sz="2800" dirty="0">
                <a:solidFill>
                  <a:srgbClr val="FFC000"/>
                </a:solidFill>
                <a:latin typeface="Inter"/>
              </a:rPr>
              <a:t>First we will create a subset of wines rated </a:t>
            </a:r>
            <a:r>
              <a:rPr lang="en-US" sz="2800" b="1" dirty="0">
                <a:solidFill>
                  <a:srgbClr val="FFC000"/>
                </a:solidFill>
                <a:latin typeface="Inter"/>
              </a:rPr>
              <a:t>5  or above</a:t>
            </a:r>
            <a:r>
              <a:rPr lang="en-US" sz="2800" dirty="0">
                <a:solidFill>
                  <a:srgbClr val="FFC000"/>
                </a:solidFill>
                <a:latin typeface="Inter"/>
              </a:rPr>
              <a:t> effectively making quality having two factors.</a:t>
            </a:r>
            <a:br>
              <a:rPr lang="en-US" sz="2800" dirty="0">
                <a:latin typeface="Inter"/>
              </a:rPr>
            </a:br>
            <a:r>
              <a:rPr lang="en-US" sz="2800" dirty="0">
                <a:latin typeface="Inter"/>
              </a:rPr>
              <a:t>Quality rating </a:t>
            </a:r>
            <a:r>
              <a:rPr lang="en-US" sz="2800" b="1" dirty="0">
                <a:latin typeface="Inter"/>
              </a:rPr>
              <a:t>&gt; 5 </a:t>
            </a:r>
            <a:r>
              <a:rPr lang="en-US" sz="2800" dirty="0">
                <a:latin typeface="Inter"/>
              </a:rPr>
              <a:t>: wine is </a:t>
            </a:r>
            <a:r>
              <a:rPr lang="en-US" sz="2800" b="1" dirty="0">
                <a:latin typeface="Inter"/>
              </a:rPr>
              <a:t>"Good"</a:t>
            </a:r>
            <a:br>
              <a:rPr lang="en-US" sz="2800" dirty="0">
                <a:latin typeface="Inter"/>
              </a:rPr>
            </a:br>
            <a:r>
              <a:rPr lang="en-US" sz="2800" dirty="0">
                <a:latin typeface="Inter"/>
              </a:rPr>
              <a:t>Quality rating </a:t>
            </a:r>
            <a:r>
              <a:rPr lang="en-US" sz="2800" b="1" dirty="0">
                <a:latin typeface="Inter"/>
              </a:rPr>
              <a:t>&lt;=5</a:t>
            </a:r>
            <a:r>
              <a:rPr lang="en-US" sz="2800" dirty="0">
                <a:latin typeface="Inter"/>
              </a:rPr>
              <a:t> : wine is </a:t>
            </a:r>
            <a:r>
              <a:rPr lang="en-US" sz="2800" b="1" dirty="0">
                <a:latin typeface="Inter"/>
              </a:rPr>
              <a:t>"Not good</a:t>
            </a:r>
            <a:endParaRPr lang="en-US" sz="2800" b="0" i="0" dirty="0">
              <a:effectLst/>
              <a:latin typeface="Inter"/>
            </a:endParaRPr>
          </a:p>
        </p:txBody>
      </p:sp>
      <p:sp>
        <p:nvSpPr>
          <p:cNvPr id="15" name="Rectangle 14">
            <a:extLst>
              <a:ext uri="{FF2B5EF4-FFF2-40B4-BE49-F238E27FC236}">
                <a16:creationId xmlns:a16="http://schemas.microsoft.com/office/drawing/2014/main" id="{566ADD66-3842-4D05-927C-28614955A461}"/>
              </a:ext>
            </a:extLst>
          </p:cNvPr>
          <p:cNvSpPr/>
          <p:nvPr/>
        </p:nvSpPr>
        <p:spPr>
          <a:xfrm>
            <a:off x="11163887" y="4394857"/>
            <a:ext cx="697249" cy="179328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F9D52DD2-A328-44D1-A770-5A9C48185E4A}"/>
              </a:ext>
            </a:extLst>
          </p:cNvPr>
          <p:cNvCxnSpPr>
            <a:cxnSpLocks/>
          </p:cNvCxnSpPr>
          <p:nvPr/>
        </p:nvCxnSpPr>
        <p:spPr>
          <a:xfrm>
            <a:off x="9223899" y="3914281"/>
            <a:ext cx="1989380" cy="40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82765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LightSeedLeftStep">
      <a:dk1>
        <a:srgbClr val="000000"/>
      </a:dk1>
      <a:lt1>
        <a:srgbClr val="FFFFFF"/>
      </a:lt1>
      <a:dk2>
        <a:srgbClr val="302441"/>
      </a:dk2>
      <a:lt2>
        <a:srgbClr val="E5E8E2"/>
      </a:lt2>
      <a:accent1>
        <a:srgbClr val="A991CB"/>
      </a:accent1>
      <a:accent2>
        <a:srgbClr val="7979C0"/>
      </a:accent2>
      <a:accent3>
        <a:srgbClr val="8CA6C9"/>
      </a:accent3>
      <a:accent4>
        <a:srgbClr val="73ABB7"/>
      </a:accent4>
      <a:accent5>
        <a:srgbClr val="7CAEA2"/>
      </a:accent5>
      <a:accent6>
        <a:srgbClr val="6FB185"/>
      </a:accent6>
      <a:hlink>
        <a:srgbClr val="738A54"/>
      </a:hlink>
      <a:folHlink>
        <a:srgbClr val="7F7F7F"/>
      </a:folHlink>
    </a:clrScheme>
    <a:fontScheme name="Dividend">
      <a:majorFont>
        <a:latin typeface="Bahnschrif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News Gothic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1603</TotalTime>
  <Words>1191</Words>
  <Application>Microsoft Office PowerPoint</Application>
  <PresentationFormat>Widescreen</PresentationFormat>
  <Paragraphs>109</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Bahnschrift</vt:lpstr>
      <vt:lpstr>Consolas</vt:lpstr>
      <vt:lpstr>Inter</vt:lpstr>
      <vt:lpstr>News Gothic MT</vt:lpstr>
      <vt:lpstr>Slack-Lato</vt:lpstr>
      <vt:lpstr>Wingdings</vt:lpstr>
      <vt:lpstr>Wingdings 2</vt:lpstr>
      <vt:lpstr>DividendVTI</vt:lpstr>
      <vt:lpstr>PowerPoint Presentation</vt:lpstr>
      <vt:lpstr>PowerPoint Presentation</vt:lpstr>
      <vt:lpstr>There's so many ways to go wrong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 caraganis</dc:creator>
  <cp:lastModifiedBy>kai caraganis</cp:lastModifiedBy>
  <cp:revision>1</cp:revision>
  <dcterms:created xsi:type="dcterms:W3CDTF">2020-02-10T22:43:08Z</dcterms:created>
  <dcterms:modified xsi:type="dcterms:W3CDTF">2020-02-12T22:30:40Z</dcterms:modified>
</cp:coreProperties>
</file>